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9" r:id="rId4"/>
    <p:sldId id="27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9" r:id="rId21"/>
    <p:sldId id="280" r:id="rId22"/>
    <p:sldId id="274" r:id="rId23"/>
    <p:sldId id="275" r:id="rId24"/>
    <p:sldId id="276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9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E2852-09F4-4714-A4B3-7050BF450A13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2C14-E4E1-4C2A-8675-123B60115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9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2C14-E4E1-4C2A-8675-123B601152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0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2C14-E4E1-4C2A-8675-123B6011525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8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2C14-E4E1-4C2A-8675-123B6011525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8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FE1D-C17D-482E-9474-49B7F4C408CC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B55-F854-4142-A6E0-781DF1D36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6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FE1D-C17D-482E-9474-49B7F4C408CC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B55-F854-4142-A6E0-781DF1D36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8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FE1D-C17D-482E-9474-49B7F4C408CC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B55-F854-4142-A6E0-781DF1D3658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446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FE1D-C17D-482E-9474-49B7F4C408CC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B55-F854-4142-A6E0-781DF1D36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6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FE1D-C17D-482E-9474-49B7F4C408CC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B55-F854-4142-A6E0-781DF1D3658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8863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FE1D-C17D-482E-9474-49B7F4C408CC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B55-F854-4142-A6E0-781DF1D36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588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FE1D-C17D-482E-9474-49B7F4C408CC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B55-F854-4142-A6E0-781DF1D36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340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FE1D-C17D-482E-9474-49B7F4C408CC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B55-F854-4142-A6E0-781DF1D36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2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FE1D-C17D-482E-9474-49B7F4C408CC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B55-F854-4142-A6E0-781DF1D36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6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FE1D-C17D-482E-9474-49B7F4C408CC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B55-F854-4142-A6E0-781DF1D36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7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FE1D-C17D-482E-9474-49B7F4C408CC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B55-F854-4142-A6E0-781DF1D36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4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FE1D-C17D-482E-9474-49B7F4C408CC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B55-F854-4142-A6E0-781DF1D36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2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FE1D-C17D-482E-9474-49B7F4C408CC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B55-F854-4142-A6E0-781DF1D36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46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FE1D-C17D-482E-9474-49B7F4C408CC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B55-F854-4142-A6E0-781DF1D36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9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FE1D-C17D-482E-9474-49B7F4C408CC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B55-F854-4142-A6E0-781DF1D36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7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FE1D-C17D-482E-9474-49B7F4C408CC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C5B55-F854-4142-A6E0-781DF1D36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5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FE1D-C17D-482E-9474-49B7F4C408CC}" type="datetimeFigureOut">
              <a:rPr lang="ru-RU" smtClean="0"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DC5B55-F854-4142-A6E0-781DF1D36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slide" Target="slide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2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2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5.png"/><Relationship Id="rId7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A5970B-5FAB-4195-B39D-9A8267FF7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33" y="88920"/>
            <a:ext cx="4423467" cy="6680159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6C842A-4786-463A-B776-79C57B827FDB}"/>
              </a:ext>
            </a:extLst>
          </p:cNvPr>
          <p:cNvSpPr/>
          <p:nvPr/>
        </p:nvSpPr>
        <p:spPr>
          <a:xfrm>
            <a:off x="1680246" y="2353488"/>
            <a:ext cx="57006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Интерактивная игра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Цветик-семицветик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”</a:t>
            </a:r>
            <a:endParaRPr lang="ru-RU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F4AA3-DA46-4BC7-BFF7-F12037D1C486}"/>
              </a:ext>
            </a:extLst>
          </p:cNvPr>
          <p:cNvSpPr txBox="1"/>
          <p:nvPr/>
        </p:nvSpPr>
        <p:spPr>
          <a:xfrm>
            <a:off x="806824" y="0"/>
            <a:ext cx="81599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для детей </a:t>
            </a:r>
          </a:p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и младшего школьного возраста </a:t>
            </a:r>
          </a:p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Прогимназия № 360</a:t>
            </a:r>
            <a:r>
              <a:rPr lang="en-US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Ново-Савиновского района г. Казани</a:t>
            </a:r>
            <a:br>
              <a:rPr lang="ru-RU" sz="1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99B586-21BA-4A93-B182-9A7A8C9EB3F5}"/>
              </a:ext>
            </a:extLst>
          </p:cNvPr>
          <p:cNvSpPr/>
          <p:nvPr/>
        </p:nvSpPr>
        <p:spPr>
          <a:xfrm>
            <a:off x="4" y="6368969"/>
            <a:ext cx="3119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Гусакова Дарья Андреевна</a:t>
            </a:r>
          </a:p>
        </p:txBody>
      </p:sp>
    </p:spTree>
    <p:extLst>
      <p:ext uri="{BB962C8B-B14F-4D97-AF65-F5344CB8AC3E}">
        <p14:creationId xmlns:p14="http://schemas.microsoft.com/office/powerpoint/2010/main" val="3762762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0D8BA8-2FFE-4E7B-B21C-F467B5E4C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21" y="215248"/>
            <a:ext cx="9013513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Считала Женя ворон, а сзади тем временем пристала незнакомая собака, да все баранки одну за другой и съела.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Ах, вредная собака! - закричала Женя и бросилась ее догонять. Бежала, бежала, собаку не догнала, только сама заблудилась. Видит – место совсем незнакомое. 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A2225D-4096-4EAB-B6A1-4FB429DCB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85" y="2886076"/>
            <a:ext cx="7602815" cy="3279348"/>
          </a:xfrm>
          <a:prstGeom prst="rect">
            <a:avLst/>
          </a:prstGeom>
        </p:spPr>
      </p:pic>
      <p:sp>
        <p:nvSpPr>
          <p:cNvPr id="4" name="Стрелка: вправо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66E73D-9258-4B11-AE78-6A8C10DD920F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: влево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DC80C79-6F5E-4DCE-A46B-2228F9C6207C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hlinkClick r:id="rId3" action="ppaction://hlinksldjump"/>
            <a:extLst>
              <a:ext uri="{FF2B5EF4-FFF2-40B4-BE49-F238E27FC236}">
                <a16:creationId xmlns:a16="http://schemas.microsoft.com/office/drawing/2014/main" id="{AA7E253C-9C62-4D6B-9F2A-D5C6B4EE2CA0}"/>
              </a:ext>
            </a:extLst>
          </p:cNvPr>
          <p:cNvSpPr/>
          <p:nvPr/>
        </p:nvSpPr>
        <p:spPr>
          <a:xfrm>
            <a:off x="11089861" y="4634326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8" name="Прямоугольник 7">
            <a:hlinkClick r:id="rId4" action="ppaction://hlinksldjump"/>
            <a:extLst>
              <a:ext uri="{FF2B5EF4-FFF2-40B4-BE49-F238E27FC236}">
                <a16:creationId xmlns:a16="http://schemas.microsoft.com/office/drawing/2014/main" id="{58B9BF42-1189-4B62-AC28-C01611ED1FCA}"/>
              </a:ext>
            </a:extLst>
          </p:cNvPr>
          <p:cNvSpPr/>
          <p:nvPr/>
        </p:nvSpPr>
        <p:spPr>
          <a:xfrm>
            <a:off x="10995731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9" name="Прямоугольник 8">
            <a:hlinkClick r:id="rId5" action="ppaction://hlinksldjump"/>
            <a:extLst>
              <a:ext uri="{FF2B5EF4-FFF2-40B4-BE49-F238E27FC236}">
                <a16:creationId xmlns:a16="http://schemas.microsoft.com/office/drawing/2014/main" id="{8E7C477D-5A79-4484-BE00-637B28ED95DD}"/>
              </a:ext>
            </a:extLst>
          </p:cNvPr>
          <p:cNvSpPr/>
          <p:nvPr/>
        </p:nvSpPr>
        <p:spPr>
          <a:xfrm>
            <a:off x="10845832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282705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C1D6AF-4F3C-4423-99D2-828ACD8C4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99" y="152495"/>
            <a:ext cx="7337114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откуда ни возьмись - старушка.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Девочка, девочка, почему ты плачешь?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Женя старушке все и рассказала.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Пожалела старушка Женю, привела ее в свой садик и говорит: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Ничего, не плачь, я тебе помогу. У меня в садике растет один цветок, называется - цветик-семицветик, он может исполнить все, что захочешь. Я тебе его подарю. Но чтобы узнать волшебные слова, нужно выполнить задания. Справишься?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7EFECE-7860-4766-ACD1-4D3D75DBE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17" y="43774"/>
            <a:ext cx="4239668" cy="6499411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Стрелка: вправо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B405888-46E9-4013-8E4C-D2AA374D3149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: влево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6C9D8D-EBDD-4B60-B520-8A2A0F4EB4F5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hlinkClick r:id="rId4" action="ppaction://hlinksldjump"/>
            <a:extLst>
              <a:ext uri="{FF2B5EF4-FFF2-40B4-BE49-F238E27FC236}">
                <a16:creationId xmlns:a16="http://schemas.microsoft.com/office/drawing/2014/main" id="{BBBC38CC-107E-4D2C-881F-A080CD6941AB}"/>
              </a:ext>
            </a:extLst>
          </p:cNvPr>
          <p:cNvSpPr/>
          <p:nvPr/>
        </p:nvSpPr>
        <p:spPr>
          <a:xfrm>
            <a:off x="11176510" y="4634326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8" name="Прямоугольник 7">
            <a:hlinkClick r:id="rId5" action="ppaction://hlinksldjump"/>
            <a:extLst>
              <a:ext uri="{FF2B5EF4-FFF2-40B4-BE49-F238E27FC236}">
                <a16:creationId xmlns:a16="http://schemas.microsoft.com/office/drawing/2014/main" id="{D7CCE67E-22E0-460B-8E97-72E7F84A7B40}"/>
              </a:ext>
            </a:extLst>
          </p:cNvPr>
          <p:cNvSpPr/>
          <p:nvPr/>
        </p:nvSpPr>
        <p:spPr>
          <a:xfrm>
            <a:off x="11082380" y="5631271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9" name="Прямоугольник 8">
            <a:hlinkClick r:id="rId6" action="ppaction://hlinksldjump"/>
            <a:extLst>
              <a:ext uri="{FF2B5EF4-FFF2-40B4-BE49-F238E27FC236}">
                <a16:creationId xmlns:a16="http://schemas.microsoft.com/office/drawing/2014/main" id="{0BC5DCB4-F373-4C45-88B0-BDDEBDAE1D6A}"/>
              </a:ext>
            </a:extLst>
          </p:cNvPr>
          <p:cNvSpPr/>
          <p:nvPr/>
        </p:nvSpPr>
        <p:spPr>
          <a:xfrm>
            <a:off x="10913586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344634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CE00C6-E5A1-4248-AA92-5A04555C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322" y="286966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Жене ответить на вопросы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B2A20-2E48-4CBF-A176-C55AFF2CA54F}"/>
              </a:ext>
            </a:extLst>
          </p:cNvPr>
          <p:cNvSpPr txBox="1"/>
          <p:nvPr/>
        </p:nvSpPr>
        <p:spPr>
          <a:xfrm>
            <a:off x="2555372" y="1604683"/>
            <a:ext cx="5862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лента длиннее? Какая тоньше?</a:t>
            </a:r>
          </a:p>
        </p:txBody>
      </p:sp>
      <p:sp>
        <p:nvSpPr>
          <p:cNvPr id="5" name="Блок-схема: перфолента 4">
            <a:extLst>
              <a:ext uri="{FF2B5EF4-FFF2-40B4-BE49-F238E27FC236}">
                <a16:creationId xmlns:a16="http://schemas.microsoft.com/office/drawing/2014/main" id="{0BAA5E1F-4242-4496-B054-6386CDC3E88E}"/>
              </a:ext>
            </a:extLst>
          </p:cNvPr>
          <p:cNvSpPr/>
          <p:nvPr/>
        </p:nvSpPr>
        <p:spPr>
          <a:xfrm>
            <a:off x="2671482" y="2590800"/>
            <a:ext cx="5181600" cy="1362636"/>
          </a:xfrm>
          <a:prstGeom prst="flowChartPunchedTap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>
            <a:extLst>
              <a:ext uri="{FF2B5EF4-FFF2-40B4-BE49-F238E27FC236}">
                <a16:creationId xmlns:a16="http://schemas.microsoft.com/office/drawing/2014/main" id="{4B4B969D-F583-440A-B39B-2D4A43C73BA3}"/>
              </a:ext>
            </a:extLst>
          </p:cNvPr>
          <p:cNvSpPr/>
          <p:nvPr/>
        </p:nvSpPr>
        <p:spPr>
          <a:xfrm>
            <a:off x="2142564" y="4240306"/>
            <a:ext cx="6472518" cy="573741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30BB10-F173-4305-8A3C-697E1C36ACB5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лево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380E8A2-14C7-49B2-A60A-47F6491AC43B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rId2" action="ppaction://hlinksldjump"/>
            <a:extLst>
              <a:ext uri="{FF2B5EF4-FFF2-40B4-BE49-F238E27FC236}">
                <a16:creationId xmlns:a16="http://schemas.microsoft.com/office/drawing/2014/main" id="{7FB0DE53-258C-4748-82EA-05DC256DBA4C}"/>
              </a:ext>
            </a:extLst>
          </p:cNvPr>
          <p:cNvSpPr/>
          <p:nvPr/>
        </p:nvSpPr>
        <p:spPr>
          <a:xfrm>
            <a:off x="11071932" y="4634326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10" name="Прямоугольник 9">
            <a:hlinkClick r:id="rId3" action="ppaction://hlinksldjump"/>
            <a:extLst>
              <a:ext uri="{FF2B5EF4-FFF2-40B4-BE49-F238E27FC236}">
                <a16:creationId xmlns:a16="http://schemas.microsoft.com/office/drawing/2014/main" id="{0659BF33-1A58-466D-8A7B-B8290B769DB6}"/>
              </a:ext>
            </a:extLst>
          </p:cNvPr>
          <p:cNvSpPr/>
          <p:nvPr/>
        </p:nvSpPr>
        <p:spPr>
          <a:xfrm>
            <a:off x="10977802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11" name="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0E590DDA-5DA3-4541-9CD3-E38CD2D2C24D}"/>
              </a:ext>
            </a:extLst>
          </p:cNvPr>
          <p:cNvSpPr/>
          <p:nvPr/>
        </p:nvSpPr>
        <p:spPr>
          <a:xfrm>
            <a:off x="10827903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41065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CE00C6-E5A1-4248-AA92-5A04555C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729" y="295931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Жене ответить на вопросы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B2A20-2E48-4CBF-A176-C55AFF2CA54F}"/>
              </a:ext>
            </a:extLst>
          </p:cNvPr>
          <p:cNvSpPr txBox="1"/>
          <p:nvPr/>
        </p:nvSpPr>
        <p:spPr>
          <a:xfrm>
            <a:off x="2869137" y="875711"/>
            <a:ext cx="5552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дом ниже? Какой дом шире?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BA643B-B724-403F-B517-F32F6B0E5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14" y="1551332"/>
            <a:ext cx="3818965" cy="458335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68965A5-96CC-49D6-BE17-2C4B18829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45" y="2543848"/>
            <a:ext cx="4104918" cy="3418113"/>
          </a:xfrm>
          <a:prstGeom prst="rect">
            <a:avLst/>
          </a:prstGeom>
        </p:spPr>
      </p:pic>
      <p:sp>
        <p:nvSpPr>
          <p:cNvPr id="6" name="Стрелка: вправо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BFABA79-7795-45F8-83E9-AE23270395BA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лево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26A870A-7B04-43E8-A9D6-BF8E87B2F21C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hlinkClick r:id="rId4" action="ppaction://hlinksldjump"/>
            <a:extLst>
              <a:ext uri="{FF2B5EF4-FFF2-40B4-BE49-F238E27FC236}">
                <a16:creationId xmlns:a16="http://schemas.microsoft.com/office/drawing/2014/main" id="{18D57206-005B-46FF-9599-FA2E406FEE17}"/>
              </a:ext>
            </a:extLst>
          </p:cNvPr>
          <p:cNvSpPr/>
          <p:nvPr/>
        </p:nvSpPr>
        <p:spPr>
          <a:xfrm>
            <a:off x="11082381" y="4634326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9" name="Прямоугольник 8">
            <a:hlinkClick r:id="rId5" action="ppaction://hlinksldjump"/>
            <a:extLst>
              <a:ext uri="{FF2B5EF4-FFF2-40B4-BE49-F238E27FC236}">
                <a16:creationId xmlns:a16="http://schemas.microsoft.com/office/drawing/2014/main" id="{4EAF5D56-F893-4818-BC52-4171A2F591C2}"/>
              </a:ext>
            </a:extLst>
          </p:cNvPr>
          <p:cNvSpPr/>
          <p:nvPr/>
        </p:nvSpPr>
        <p:spPr>
          <a:xfrm>
            <a:off x="10988251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10" name="Прямоугольник 9">
            <a:hlinkClick r:id="rId6" action="ppaction://hlinksldjump"/>
            <a:extLst>
              <a:ext uri="{FF2B5EF4-FFF2-40B4-BE49-F238E27FC236}">
                <a16:creationId xmlns:a16="http://schemas.microsoft.com/office/drawing/2014/main" id="{16F82030-40F8-4700-9D40-956F7AFC3EAC}"/>
              </a:ext>
            </a:extLst>
          </p:cNvPr>
          <p:cNvSpPr/>
          <p:nvPr/>
        </p:nvSpPr>
        <p:spPr>
          <a:xfrm>
            <a:off x="10838352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448808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1C008D-AB27-41A3-8B99-48755F3D9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" y="224213"/>
            <a:ext cx="6768354" cy="5710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вы правильно ответили на все вопросы! Сказала старушка Жене волшебные слова, и та поскорее оторвала желтый лепесток, кинула его и сказала: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Лети, лети, лепесток,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запад на восток,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север, через юг,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Возвращайся, сделав круг.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коснешься ты земли -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по-моему вели.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Вели, чтобы я была дома с баранками!</a:t>
            </a:r>
          </a:p>
          <a:p>
            <a:pPr marL="0" indent="0" algn="ctr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nukadeti.ru/content/images/essence/tale/1877/4672.jpg">
            <a:extLst>
              <a:ext uri="{FF2B5EF4-FFF2-40B4-BE49-F238E27FC236}">
                <a16:creationId xmlns:a16="http://schemas.microsoft.com/office/drawing/2014/main" id="{A775A438-A39A-44CA-AE91-AF2077C97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69" y="224213"/>
            <a:ext cx="5609853" cy="571051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право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F57E68-DD29-43F3-8881-C6A82AFDE2B4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: влево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884858C-FF06-487E-AE85-74108A50D0F6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hlinkClick r:id="rId4" action="ppaction://hlinksldjump"/>
            <a:extLst>
              <a:ext uri="{FF2B5EF4-FFF2-40B4-BE49-F238E27FC236}">
                <a16:creationId xmlns:a16="http://schemas.microsoft.com/office/drawing/2014/main" id="{0D5DCE80-4F28-4C0A-8B23-8634EC3BF122}"/>
              </a:ext>
            </a:extLst>
          </p:cNvPr>
          <p:cNvSpPr/>
          <p:nvPr/>
        </p:nvSpPr>
        <p:spPr>
          <a:xfrm>
            <a:off x="11082381" y="4725967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7" name="Прямоугольник 6">
            <a:hlinkClick r:id="rId5" action="ppaction://hlinksldjump"/>
            <a:extLst>
              <a:ext uri="{FF2B5EF4-FFF2-40B4-BE49-F238E27FC236}">
                <a16:creationId xmlns:a16="http://schemas.microsoft.com/office/drawing/2014/main" id="{56455859-DD3E-4D9D-AA45-DFE77AC856D9}"/>
              </a:ext>
            </a:extLst>
          </p:cNvPr>
          <p:cNvSpPr/>
          <p:nvPr/>
        </p:nvSpPr>
        <p:spPr>
          <a:xfrm>
            <a:off x="10988251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8" name="Прямоугольник 7">
            <a:hlinkClick r:id="rId6" action="ppaction://hlinksldjump"/>
            <a:extLst>
              <a:ext uri="{FF2B5EF4-FFF2-40B4-BE49-F238E27FC236}">
                <a16:creationId xmlns:a16="http://schemas.microsoft.com/office/drawing/2014/main" id="{49C308FC-0822-42E0-8A40-6A3D03F7FB64}"/>
              </a:ext>
            </a:extLst>
          </p:cNvPr>
          <p:cNvSpPr/>
          <p:nvPr/>
        </p:nvSpPr>
        <p:spPr>
          <a:xfrm>
            <a:off x="10838352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387056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5724CE-A0AE-42A7-9DBF-3B78707C9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079" y="136764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успела она это сказать, как в тот же миг очутилась дома, а в руках - связка баранок! Женя отдала маме баранки, а сама про себя думает: "Это и вправду замечательный цветок, его непременно надо поставить в самую красивую вазочку!" Помогите Жене найти вазу.</a:t>
            </a:r>
          </a:p>
        </p:txBody>
      </p:sp>
      <p:pic>
        <p:nvPicPr>
          <p:cNvPr id="11268" name="Picture 4" descr="https://sun9-70.userapi.com/impg/WQ_OxNSqmlPkpaqerzVwf0OgLd9BgZ4z5l_eQA/PZ6GWlIDv1w.jpg?size=713x687&amp;quality=95&amp;sign=6277c1e2ffc5557d4923abf6dd684417&amp;type=album">
            <a:extLst>
              <a:ext uri="{FF2B5EF4-FFF2-40B4-BE49-F238E27FC236}">
                <a16:creationId xmlns:a16="http://schemas.microsoft.com/office/drawing/2014/main" id="{496D3E7F-C74C-4027-BBC6-E1869A9DC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08" y="2115670"/>
            <a:ext cx="4674961" cy="450448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внобедренный треугольник 3">
            <a:hlinkClick r:id="rId3" action="ppaction://hlinksldjump"/>
            <a:extLst>
              <a:ext uri="{FF2B5EF4-FFF2-40B4-BE49-F238E27FC236}">
                <a16:creationId xmlns:a16="http://schemas.microsoft.com/office/drawing/2014/main" id="{FEB48B13-C93F-4961-8F8E-83D31F003116}"/>
              </a:ext>
            </a:extLst>
          </p:cNvPr>
          <p:cNvSpPr/>
          <p:nvPr/>
        </p:nvSpPr>
        <p:spPr>
          <a:xfrm>
            <a:off x="11082380" y="4725967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5" name="Прямоугольник 4">
            <a:hlinkClick r:id="rId4" action="ppaction://hlinksldjump"/>
            <a:extLst>
              <a:ext uri="{FF2B5EF4-FFF2-40B4-BE49-F238E27FC236}">
                <a16:creationId xmlns:a16="http://schemas.microsoft.com/office/drawing/2014/main" id="{08A0D737-687E-4583-8E70-31BD9A499D02}"/>
              </a:ext>
            </a:extLst>
          </p:cNvPr>
          <p:cNvSpPr/>
          <p:nvPr/>
        </p:nvSpPr>
        <p:spPr>
          <a:xfrm>
            <a:off x="10988251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6" name="Прямоугольник 5">
            <a:hlinkClick r:id="rId5" action="ppaction://hlinksldjump"/>
            <a:extLst>
              <a:ext uri="{FF2B5EF4-FFF2-40B4-BE49-F238E27FC236}">
                <a16:creationId xmlns:a16="http://schemas.microsoft.com/office/drawing/2014/main" id="{0AEA6E87-97F8-4E51-9D18-290023B7C2E2}"/>
              </a:ext>
            </a:extLst>
          </p:cNvPr>
          <p:cNvSpPr/>
          <p:nvPr/>
        </p:nvSpPr>
        <p:spPr>
          <a:xfrm>
            <a:off x="10838352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  <p:sp>
        <p:nvSpPr>
          <p:cNvPr id="7" name="Стрелка: вправо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E5638AD-ED9D-4CCA-A64E-2FEDB7015E01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лево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45A41D2-145E-47B5-8A25-239B06C955A1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06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3547A1-A34D-4AA6-9CC2-1F94743C0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1199CC-5DB4-4DD5-995F-B147366BD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57" y="3360101"/>
            <a:ext cx="1231661" cy="10222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74BA59-33A8-4FE6-934D-9A222E543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783" y="3281080"/>
            <a:ext cx="604280" cy="1231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CF3ADC-CEC5-47A5-89B1-9B9C20617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44" y="3281081"/>
            <a:ext cx="818013" cy="1231799"/>
          </a:xfrm>
          <a:prstGeom prst="rect">
            <a:avLst/>
          </a:prstGeom>
        </p:spPr>
      </p:pic>
      <p:sp>
        <p:nvSpPr>
          <p:cNvPr id="6" name="Стрелка: вправо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3624FC9-8FEC-4B73-809F-9B4EEA888438}"/>
              </a:ext>
            </a:extLst>
          </p:cNvPr>
          <p:cNvSpPr/>
          <p:nvPr/>
        </p:nvSpPr>
        <p:spPr>
          <a:xfrm>
            <a:off x="249973" y="6219213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лево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B65D36-62CC-4DC8-A43A-A9AAF7D59310}"/>
              </a:ext>
            </a:extLst>
          </p:cNvPr>
          <p:cNvSpPr/>
          <p:nvPr/>
        </p:nvSpPr>
        <p:spPr>
          <a:xfrm>
            <a:off x="249974" y="5663402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rId6" action="ppaction://hlinksldjump"/>
            <a:extLst>
              <a:ext uri="{FF2B5EF4-FFF2-40B4-BE49-F238E27FC236}">
                <a16:creationId xmlns:a16="http://schemas.microsoft.com/office/drawing/2014/main" id="{298DC273-9E32-4D71-A85D-976354197967}"/>
              </a:ext>
            </a:extLst>
          </p:cNvPr>
          <p:cNvSpPr/>
          <p:nvPr/>
        </p:nvSpPr>
        <p:spPr>
          <a:xfrm>
            <a:off x="11082381" y="4634326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11" name="Прямоугольник 10">
            <a:hlinkClick r:id="rId7" action="ppaction://hlinksldjump"/>
            <a:extLst>
              <a:ext uri="{FF2B5EF4-FFF2-40B4-BE49-F238E27FC236}">
                <a16:creationId xmlns:a16="http://schemas.microsoft.com/office/drawing/2014/main" id="{1CA655AB-DF0F-4F15-8F59-CB68DE109BE9}"/>
              </a:ext>
            </a:extLst>
          </p:cNvPr>
          <p:cNvSpPr/>
          <p:nvPr/>
        </p:nvSpPr>
        <p:spPr>
          <a:xfrm>
            <a:off x="10988251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13" name="Прямоугольник 12">
            <a:hlinkClick r:id="rId8" action="ppaction://hlinksldjump"/>
            <a:extLst>
              <a:ext uri="{FF2B5EF4-FFF2-40B4-BE49-F238E27FC236}">
                <a16:creationId xmlns:a16="http://schemas.microsoft.com/office/drawing/2014/main" id="{D8A10EBC-C02D-4BF5-B271-EA52558DC89E}"/>
              </a:ext>
            </a:extLst>
          </p:cNvPr>
          <p:cNvSpPr/>
          <p:nvPr/>
        </p:nvSpPr>
        <p:spPr>
          <a:xfrm>
            <a:off x="10838352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58389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DD6871-C634-4B63-BF04-738526EB0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565" y="494103"/>
            <a:ext cx="815341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вы помогли Жене найти вазу! Какой формы была ваза? Были ли на кухне предметы той же формы, что и ваза? Одинаковые ли они по цвету? Нажмите на ту фигуру, форма которой соответствует форме вазы.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BC455D-8FED-4743-9F34-2072286E2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72" y="2434489"/>
            <a:ext cx="2320542" cy="19260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F7E3AE-0447-4796-AA55-509393CBA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44" y="2151862"/>
            <a:ext cx="1726359" cy="23626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A03D719-2D80-4E40-9B19-8D645CF84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07" y="1965859"/>
            <a:ext cx="1276768" cy="2602640"/>
          </a:xfrm>
          <a:prstGeom prst="rect">
            <a:avLst/>
          </a:prstGeom>
        </p:spPr>
      </p:pic>
      <p:sp>
        <p:nvSpPr>
          <p:cNvPr id="6" name="Стрелка: вправо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B6A9BF-8E14-4C49-8107-ABD25D8AC526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лево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6571C64-AE85-40AB-8D9E-F16DDA8B2FD1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hlinkClick r:id="rId5" action="ppaction://hlinksldjump"/>
            <a:extLst>
              <a:ext uri="{FF2B5EF4-FFF2-40B4-BE49-F238E27FC236}">
                <a16:creationId xmlns:a16="http://schemas.microsoft.com/office/drawing/2014/main" id="{B3262D8B-B26C-4AC8-8755-B94E763B003E}"/>
              </a:ext>
            </a:extLst>
          </p:cNvPr>
          <p:cNvSpPr/>
          <p:nvPr/>
        </p:nvSpPr>
        <p:spPr>
          <a:xfrm>
            <a:off x="11082380" y="4700500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9" name="Прямоугольник 8">
            <a:hlinkClick r:id="rId6" action="ppaction://hlinksldjump"/>
            <a:extLst>
              <a:ext uri="{FF2B5EF4-FFF2-40B4-BE49-F238E27FC236}">
                <a16:creationId xmlns:a16="http://schemas.microsoft.com/office/drawing/2014/main" id="{3D903AE8-B8D2-423E-933F-E4A09D69C222}"/>
              </a:ext>
            </a:extLst>
          </p:cNvPr>
          <p:cNvSpPr/>
          <p:nvPr/>
        </p:nvSpPr>
        <p:spPr>
          <a:xfrm>
            <a:off x="10988251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10" name="Прямоугольник 9">
            <a:hlinkClick r:id="rId7" action="ppaction://hlinksldjump"/>
            <a:extLst>
              <a:ext uri="{FF2B5EF4-FFF2-40B4-BE49-F238E27FC236}">
                <a16:creationId xmlns:a16="http://schemas.microsoft.com/office/drawing/2014/main" id="{8D6E0CA2-B987-4B47-B95A-4A24C51F71CF}"/>
              </a:ext>
            </a:extLst>
          </p:cNvPr>
          <p:cNvSpPr/>
          <p:nvPr/>
        </p:nvSpPr>
        <p:spPr>
          <a:xfrm>
            <a:off x="10838352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FF30C6DC-F0C1-4A20-9603-193494AF0C20}"/>
              </a:ext>
            </a:extLst>
          </p:cNvPr>
          <p:cNvSpPr/>
          <p:nvPr/>
        </p:nvSpPr>
        <p:spPr>
          <a:xfrm>
            <a:off x="2478815" y="5309617"/>
            <a:ext cx="1270535" cy="1054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918EAC-DCCC-40ED-B606-A1D80C52E64A}"/>
              </a:ext>
            </a:extLst>
          </p:cNvPr>
          <p:cNvSpPr/>
          <p:nvPr/>
        </p:nvSpPr>
        <p:spPr>
          <a:xfrm>
            <a:off x="4283304" y="5036444"/>
            <a:ext cx="914400" cy="1406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E1022A-4096-49CE-9E13-02832C2A33A6}"/>
              </a:ext>
            </a:extLst>
          </p:cNvPr>
          <p:cNvSpPr/>
          <p:nvPr/>
        </p:nvSpPr>
        <p:spPr>
          <a:xfrm>
            <a:off x="5682055" y="5292581"/>
            <a:ext cx="1492168" cy="1008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BE4C7158-1BDD-4E51-881A-10A8D0391A52}"/>
              </a:ext>
            </a:extLst>
          </p:cNvPr>
          <p:cNvSpPr/>
          <p:nvPr/>
        </p:nvSpPr>
        <p:spPr>
          <a:xfrm>
            <a:off x="7644396" y="5090465"/>
            <a:ext cx="1005471" cy="12104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4B3546-CA21-4743-99D8-029C6CCE3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79" y="138774"/>
            <a:ext cx="883127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Женя была совсем небольшая девочка, поэтому она влезла на стул и потянулась за любимой маминой вазочкой, но разбила ее. Потратила Женя красный лепесток, чтобы починить вазу и довольная пошла гулять. Чтобы отправиться вместе с ней, давайте немного отдохнем и сделаем гимнастику для глаз.</a:t>
            </a:r>
          </a:p>
        </p:txBody>
      </p:sp>
      <p:pic>
        <p:nvPicPr>
          <p:cNvPr id="1026" name="Picture 2" descr="https://nukadeti.ru/content/images/essence/tale/1877/4675.jpg">
            <a:extLst>
              <a:ext uri="{FF2B5EF4-FFF2-40B4-BE49-F238E27FC236}">
                <a16:creationId xmlns:a16="http://schemas.microsoft.com/office/drawing/2014/main" id="{D718E43A-FD86-47C5-9E10-07C2485FD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50" y="2301862"/>
            <a:ext cx="5374355" cy="429352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: вправо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63A05C-8522-457A-B2D5-77AFD1E84B0E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: влево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961391A-A6F8-4E51-98B6-2392AA43885A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hlinkClick r:id="rId3" action="ppaction://hlinksldjump"/>
            <a:extLst>
              <a:ext uri="{FF2B5EF4-FFF2-40B4-BE49-F238E27FC236}">
                <a16:creationId xmlns:a16="http://schemas.microsoft.com/office/drawing/2014/main" id="{2997C2C9-F90F-4879-941E-9125D8EBC8A2}"/>
              </a:ext>
            </a:extLst>
          </p:cNvPr>
          <p:cNvSpPr/>
          <p:nvPr/>
        </p:nvSpPr>
        <p:spPr>
          <a:xfrm>
            <a:off x="11082380" y="4725967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8" name="Прямоугольник 7">
            <a:hlinkClick r:id="rId4" action="ppaction://hlinksldjump"/>
            <a:extLst>
              <a:ext uri="{FF2B5EF4-FFF2-40B4-BE49-F238E27FC236}">
                <a16:creationId xmlns:a16="http://schemas.microsoft.com/office/drawing/2014/main" id="{C4F6C72A-938B-4E98-93BA-5227D816A1F1}"/>
              </a:ext>
            </a:extLst>
          </p:cNvPr>
          <p:cNvSpPr/>
          <p:nvPr/>
        </p:nvSpPr>
        <p:spPr>
          <a:xfrm>
            <a:off x="10988251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9" name="Прямоугольник 8">
            <a:hlinkClick r:id="rId5" action="ppaction://hlinksldjump"/>
            <a:extLst>
              <a:ext uri="{FF2B5EF4-FFF2-40B4-BE49-F238E27FC236}">
                <a16:creationId xmlns:a16="http://schemas.microsoft.com/office/drawing/2014/main" id="{CCA64E70-8BAC-419F-9A31-B5F9873C2F96}"/>
              </a:ext>
            </a:extLst>
          </p:cNvPr>
          <p:cNvSpPr/>
          <p:nvPr/>
        </p:nvSpPr>
        <p:spPr>
          <a:xfrm>
            <a:off x="10838352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827633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FFDD7A-2540-42D4-B0C0-151B7FB05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601" y="110408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следите за цветком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F69AA1-AF4A-42B4-99CC-CB296FD3C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38" y="1626671"/>
            <a:ext cx="2640204" cy="2506385"/>
          </a:xfrm>
          <a:prstGeom prst="rect">
            <a:avLst/>
          </a:prstGeom>
        </p:spPr>
      </p:pic>
      <p:sp>
        <p:nvSpPr>
          <p:cNvPr id="6" name="Стрелка: вправо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BAF05D-DFA8-47EF-8045-4E993230C387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лево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23493C0-712C-4636-927B-38FF77776900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9878B012-FE39-4778-A3BF-F38CC5DFA2B4}"/>
              </a:ext>
            </a:extLst>
          </p:cNvPr>
          <p:cNvSpPr/>
          <p:nvPr/>
        </p:nvSpPr>
        <p:spPr>
          <a:xfrm>
            <a:off x="11082380" y="4700500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9" name="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9AE46B1E-DF18-4B50-90DE-7CAA56AF8090}"/>
              </a:ext>
            </a:extLst>
          </p:cNvPr>
          <p:cNvSpPr/>
          <p:nvPr/>
        </p:nvSpPr>
        <p:spPr>
          <a:xfrm>
            <a:off x="10988251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10" name="Прямоугольник 9">
            <a:hlinkClick r:id="rId5" action="ppaction://hlinksldjump"/>
            <a:extLst>
              <a:ext uri="{FF2B5EF4-FFF2-40B4-BE49-F238E27FC236}">
                <a16:creationId xmlns:a16="http://schemas.microsoft.com/office/drawing/2014/main" id="{77DB6419-99CA-4083-AF43-100FE983C781}"/>
              </a:ext>
            </a:extLst>
          </p:cNvPr>
          <p:cNvSpPr/>
          <p:nvPr/>
        </p:nvSpPr>
        <p:spPr>
          <a:xfrm>
            <a:off x="10838352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32465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C 0.06901 2.59259E-6 0.125 0.05602 0.125 0.125 C 0.125 0.19398 0.06901 0.25 1.25E-6 0.25 C -0.06901 0.25 -0.125 0.19398 -0.125 0.125 C -0.125 0.05602 -0.06901 2.59259E-6 1.25E-6 2.59259E-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0304D-13DA-405A-BD2B-5F478DC7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32721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Меню:</a:t>
            </a:r>
            <a:b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: скругленные углы 7">
            <a:hlinkClick r:id="rId2" action="ppaction://hlinksldjump"/>
            <a:extLst>
              <a:ext uri="{FF2B5EF4-FFF2-40B4-BE49-F238E27FC236}">
                <a16:creationId xmlns:a16="http://schemas.microsoft.com/office/drawing/2014/main" id="{E52AE31C-3426-4B58-8D22-AAAC173EBB7C}"/>
              </a:ext>
            </a:extLst>
          </p:cNvPr>
          <p:cNvSpPr/>
          <p:nvPr/>
        </p:nvSpPr>
        <p:spPr>
          <a:xfrm>
            <a:off x="1230088" y="1358152"/>
            <a:ext cx="3092824" cy="95025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Баранки для Жени</a:t>
            </a:r>
          </a:p>
        </p:txBody>
      </p:sp>
      <p:sp>
        <p:nvSpPr>
          <p:cNvPr id="13" name="Прямоугольник: скругленные углы 12">
            <a:hlinkClick r:id="rId3" action="ppaction://hlinksldjump"/>
            <a:extLst>
              <a:ext uri="{FF2B5EF4-FFF2-40B4-BE49-F238E27FC236}">
                <a16:creationId xmlns:a16="http://schemas.microsoft.com/office/drawing/2014/main" id="{164EA79D-A936-41FF-A65E-CB38C6524292}"/>
              </a:ext>
            </a:extLst>
          </p:cNvPr>
          <p:cNvSpPr/>
          <p:nvPr/>
        </p:nvSpPr>
        <p:spPr>
          <a:xfrm>
            <a:off x="6503896" y="1358152"/>
            <a:ext cx="3092824" cy="95025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Вороны и воробьи</a:t>
            </a:r>
          </a:p>
        </p:txBody>
      </p:sp>
      <p:sp>
        <p:nvSpPr>
          <p:cNvPr id="14" name="Прямоугольник: скругленные углы 13">
            <a:hlinkClick r:id="rId4" action="ppaction://hlinksldjump"/>
            <a:extLst>
              <a:ext uri="{FF2B5EF4-FFF2-40B4-BE49-F238E27FC236}">
                <a16:creationId xmlns:a16="http://schemas.microsoft.com/office/drawing/2014/main" id="{369AD723-8E18-4774-B451-7AB8BBD0527B}"/>
              </a:ext>
            </a:extLst>
          </p:cNvPr>
          <p:cNvSpPr/>
          <p:nvPr/>
        </p:nvSpPr>
        <p:spPr>
          <a:xfrm>
            <a:off x="6503896" y="2478741"/>
            <a:ext cx="3092824" cy="95025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Мамина любимая ваза</a:t>
            </a:r>
          </a:p>
        </p:txBody>
      </p:sp>
      <p:sp>
        <p:nvSpPr>
          <p:cNvPr id="15" name="Прямоугольник: скругленные углы 14">
            <a:hlinkClick r:id="rId5" action="ppaction://hlinksldjump"/>
            <a:extLst>
              <a:ext uri="{FF2B5EF4-FFF2-40B4-BE49-F238E27FC236}">
                <a16:creationId xmlns:a16="http://schemas.microsoft.com/office/drawing/2014/main" id="{15969E22-1AA9-4B14-8712-BA6CD6C93864}"/>
              </a:ext>
            </a:extLst>
          </p:cNvPr>
          <p:cNvSpPr/>
          <p:nvPr/>
        </p:nvSpPr>
        <p:spPr>
          <a:xfrm>
            <a:off x="1230088" y="2439897"/>
            <a:ext cx="3092824" cy="95025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Длина, высота, ширина</a:t>
            </a:r>
          </a:p>
        </p:txBody>
      </p:sp>
      <p:sp>
        <p:nvSpPr>
          <p:cNvPr id="16" name="Прямоугольник: скругленные углы 15">
            <a:hlinkClick r:id="rId6" action="ppaction://hlinksldjump"/>
            <a:extLst>
              <a:ext uri="{FF2B5EF4-FFF2-40B4-BE49-F238E27FC236}">
                <a16:creationId xmlns:a16="http://schemas.microsoft.com/office/drawing/2014/main" id="{CDA945F5-4BD5-447A-A686-D753B2250086}"/>
              </a:ext>
            </a:extLst>
          </p:cNvPr>
          <p:cNvSpPr/>
          <p:nvPr/>
        </p:nvSpPr>
        <p:spPr>
          <a:xfrm>
            <a:off x="1230088" y="3674036"/>
            <a:ext cx="3092824" cy="95025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Гимнастика для глаз</a:t>
            </a:r>
            <a:r>
              <a:rPr lang="en-US" sz="2000" dirty="0">
                <a:solidFill>
                  <a:schemeClr val="bg1"/>
                </a:solidFill>
              </a:rPr>
              <a:t> “</a:t>
            </a:r>
            <a:r>
              <a:rPr lang="ru-RU" sz="2000" dirty="0">
                <a:solidFill>
                  <a:schemeClr val="bg1"/>
                </a:solidFill>
              </a:rPr>
              <a:t>Волшебный цветок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Стрелка: вправо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428C7FA-960E-4DB6-8170-8F1253B590A2}"/>
              </a:ext>
            </a:extLst>
          </p:cNvPr>
          <p:cNvSpPr/>
          <p:nvPr/>
        </p:nvSpPr>
        <p:spPr>
          <a:xfrm>
            <a:off x="627529" y="6049682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: влево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710DCFB-6F69-44CA-A559-732546647823}"/>
              </a:ext>
            </a:extLst>
          </p:cNvPr>
          <p:cNvSpPr/>
          <p:nvPr/>
        </p:nvSpPr>
        <p:spPr>
          <a:xfrm>
            <a:off x="627530" y="5493871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hlinkClick r:id="rId7" action="ppaction://hlinksldjump"/>
            <a:extLst>
              <a:ext uri="{FF2B5EF4-FFF2-40B4-BE49-F238E27FC236}">
                <a16:creationId xmlns:a16="http://schemas.microsoft.com/office/drawing/2014/main" id="{A8380DCF-C078-45E0-AEF1-79AE3445C486}"/>
              </a:ext>
            </a:extLst>
          </p:cNvPr>
          <p:cNvSpPr/>
          <p:nvPr/>
        </p:nvSpPr>
        <p:spPr>
          <a:xfrm>
            <a:off x="6503896" y="3674036"/>
            <a:ext cx="3092824" cy="950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Мир игрушек</a:t>
            </a:r>
          </a:p>
        </p:txBody>
      </p:sp>
    </p:spTree>
    <p:extLst>
      <p:ext uri="{BB962C8B-B14F-4D97-AF65-F5344CB8AC3E}">
        <p14:creationId xmlns:p14="http://schemas.microsoft.com/office/powerpoint/2010/main" val="2612023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FFDD7A-2540-42D4-B0C0-151B7FB05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601" y="110408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следите за цветком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522945-CDEB-48B3-8058-7D67C5E3D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69" y="1501541"/>
            <a:ext cx="3215540" cy="3052561"/>
          </a:xfrm>
          <a:prstGeom prst="rect">
            <a:avLst/>
          </a:prstGeom>
        </p:spPr>
      </p:pic>
      <p:sp>
        <p:nvSpPr>
          <p:cNvPr id="6" name="Стрелка: вправо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75926F-270D-4F11-831F-EEA0BB0346A9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лево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4972E7B-7EE5-4D76-8EB4-4B9EFB8B5A1C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331929B2-5B6D-42F8-AE71-E21EF659352F}"/>
              </a:ext>
            </a:extLst>
          </p:cNvPr>
          <p:cNvSpPr/>
          <p:nvPr/>
        </p:nvSpPr>
        <p:spPr>
          <a:xfrm>
            <a:off x="11082380" y="4700500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9" name="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48612E80-ECA0-49AB-AFC8-72762CFFC400}"/>
              </a:ext>
            </a:extLst>
          </p:cNvPr>
          <p:cNvSpPr/>
          <p:nvPr/>
        </p:nvSpPr>
        <p:spPr>
          <a:xfrm>
            <a:off x="10988251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10" name="Прямоугольник 9">
            <a:hlinkClick r:id="rId5" action="ppaction://hlinksldjump"/>
            <a:extLst>
              <a:ext uri="{FF2B5EF4-FFF2-40B4-BE49-F238E27FC236}">
                <a16:creationId xmlns:a16="http://schemas.microsoft.com/office/drawing/2014/main" id="{4D6D40E9-4D1E-42F4-B924-6E1E7C3F4CBD}"/>
              </a:ext>
            </a:extLst>
          </p:cNvPr>
          <p:cNvSpPr/>
          <p:nvPr/>
        </p:nvSpPr>
        <p:spPr>
          <a:xfrm>
            <a:off x="10838352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25438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216 L -0.125 0.216 L 0 0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FFDD7A-2540-42D4-B0C0-151B7FB05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601" y="110408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следите за цветком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AB2091-AC9B-403B-B620-4DEAAC4E6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13" y="1347537"/>
            <a:ext cx="3126907" cy="2968419"/>
          </a:xfrm>
          <a:prstGeom prst="rect">
            <a:avLst/>
          </a:prstGeom>
        </p:spPr>
      </p:pic>
      <p:sp>
        <p:nvSpPr>
          <p:cNvPr id="6" name="Стрелка: вправо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B68B418-B559-4B94-8BF1-2C9BE743A37E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лево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9C42E83-4713-4A18-A786-8AECE7726A14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D29AA4C7-4CA6-41C7-AAB5-ADD7CDD1293C}"/>
              </a:ext>
            </a:extLst>
          </p:cNvPr>
          <p:cNvSpPr/>
          <p:nvPr/>
        </p:nvSpPr>
        <p:spPr>
          <a:xfrm>
            <a:off x="11082380" y="4700500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9" name="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3DA66910-E513-4A97-868C-E2F19C58C74B}"/>
              </a:ext>
            </a:extLst>
          </p:cNvPr>
          <p:cNvSpPr/>
          <p:nvPr/>
        </p:nvSpPr>
        <p:spPr>
          <a:xfrm>
            <a:off x="10988251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10" name="Прямоугольник 9">
            <a:hlinkClick r:id="rId5" action="ppaction://hlinksldjump"/>
            <a:extLst>
              <a:ext uri="{FF2B5EF4-FFF2-40B4-BE49-F238E27FC236}">
                <a16:creationId xmlns:a16="http://schemas.microsoft.com/office/drawing/2014/main" id="{C7AFE2C6-AC51-459B-87C9-ADE89BF6CD1B}"/>
              </a:ext>
            </a:extLst>
          </p:cNvPr>
          <p:cNvSpPr/>
          <p:nvPr/>
        </p:nvSpPr>
        <p:spPr>
          <a:xfrm>
            <a:off x="10838352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313911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4B3546-CA21-4743-99D8-029C6CCE3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58" y="188353"/>
            <a:ext cx="7068171" cy="542125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Женя во двор, а там мальчики играют.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Мальчики, мальчики, примите меня поиграть!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видишь - это Северный полюс? Мы девчонок на Северный полюс не берем. Уходи!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не нужно. Я и без вас на Северном полюсе сейчас буду.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Женя отошла в сторонку, под ворота, достала заветный цветик-семицветик, оторвала синий лепесток, кинула и сказала: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Лети, лети, лепесток,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запад на восток,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север, через юг,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Возвращайся, сделав круг.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коснешься ты земли -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по-моему вели.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Вели, чтобы я сейчас же была на Северном полюсе! </a:t>
            </a:r>
          </a:p>
          <a:p>
            <a:pPr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nukadeti.ru/content/images/essence/tale/1877/4676.jpg">
            <a:extLst>
              <a:ext uri="{FF2B5EF4-FFF2-40B4-BE49-F238E27FC236}">
                <a16:creationId xmlns:a16="http://schemas.microsoft.com/office/drawing/2014/main" id="{94B2E051-F6F0-4FE4-9B45-64082D640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53" y="188353"/>
            <a:ext cx="4593913" cy="5158747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: вправо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0ABC96-2A05-4E9A-917B-B0DE8118D1B2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: влево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28DE86B-2911-4389-8A2D-57CE28DED0A7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hlinkClick r:id="rId3" action="ppaction://hlinksldjump"/>
            <a:extLst>
              <a:ext uri="{FF2B5EF4-FFF2-40B4-BE49-F238E27FC236}">
                <a16:creationId xmlns:a16="http://schemas.microsoft.com/office/drawing/2014/main" id="{AFC84AE6-2076-4E67-BA91-6B13B42D3AFE}"/>
              </a:ext>
            </a:extLst>
          </p:cNvPr>
          <p:cNvSpPr/>
          <p:nvPr/>
        </p:nvSpPr>
        <p:spPr>
          <a:xfrm>
            <a:off x="11082380" y="4758628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8" name="Прямоугольник 7">
            <a:hlinkClick r:id="rId4" action="ppaction://hlinksldjump"/>
            <a:extLst>
              <a:ext uri="{FF2B5EF4-FFF2-40B4-BE49-F238E27FC236}">
                <a16:creationId xmlns:a16="http://schemas.microsoft.com/office/drawing/2014/main" id="{2A2D5832-C4D5-4543-889E-DC4AB3CAA7CC}"/>
              </a:ext>
            </a:extLst>
          </p:cNvPr>
          <p:cNvSpPr/>
          <p:nvPr/>
        </p:nvSpPr>
        <p:spPr>
          <a:xfrm>
            <a:off x="10988251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9" name="Прямоугольник 8">
            <a:hlinkClick r:id="rId5" action="ppaction://hlinksldjump"/>
            <a:extLst>
              <a:ext uri="{FF2B5EF4-FFF2-40B4-BE49-F238E27FC236}">
                <a16:creationId xmlns:a16="http://schemas.microsoft.com/office/drawing/2014/main" id="{A06E365F-EFA0-487E-B190-2BBE9EA56E67}"/>
              </a:ext>
            </a:extLst>
          </p:cNvPr>
          <p:cNvSpPr/>
          <p:nvPr/>
        </p:nvSpPr>
        <p:spPr>
          <a:xfrm>
            <a:off x="10838352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359127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E0C1DB-E4D7-4BEB-8FA9-157F3CA05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487" y="136764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успела она это сказать, как вдруг откуда ни возьмись налетел вихрь, солнце пропало, земля закружилась под ногами, как волчок. Женя оказалась на Северном полюсе, а мороз там сто градусов! Помогите Жене вспомнить волшебные слова, чтобы она вернулась домой.</a:t>
            </a:r>
          </a:p>
        </p:txBody>
      </p:sp>
      <p:pic>
        <p:nvPicPr>
          <p:cNvPr id="3074" name="Picture 2" descr="https://nukadeti.ru/content/images/essence/tale/1877/4677.jpg">
            <a:extLst>
              <a:ext uri="{FF2B5EF4-FFF2-40B4-BE49-F238E27FC236}">
                <a16:creationId xmlns:a16="http://schemas.microsoft.com/office/drawing/2014/main" id="{2C4830E3-2418-4FB2-A387-DB608E52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46" y="2437480"/>
            <a:ext cx="7261411" cy="367645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: вправо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28238F-5A68-4341-B33D-796BF4683B83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: влево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7CF0E63-366D-4F12-87BC-972875332377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hlinkClick r:id="rId3" action="ppaction://hlinksldjump"/>
            <a:extLst>
              <a:ext uri="{FF2B5EF4-FFF2-40B4-BE49-F238E27FC236}">
                <a16:creationId xmlns:a16="http://schemas.microsoft.com/office/drawing/2014/main" id="{93C54362-A659-41B6-9CB2-5A1E0F480CF7}"/>
              </a:ext>
            </a:extLst>
          </p:cNvPr>
          <p:cNvSpPr/>
          <p:nvPr/>
        </p:nvSpPr>
        <p:spPr>
          <a:xfrm>
            <a:off x="11082380" y="4758628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8" name="Прямоугольник 7">
            <a:hlinkClick r:id="rId4" action="ppaction://hlinksldjump"/>
            <a:extLst>
              <a:ext uri="{FF2B5EF4-FFF2-40B4-BE49-F238E27FC236}">
                <a16:creationId xmlns:a16="http://schemas.microsoft.com/office/drawing/2014/main" id="{1C5C7F7F-72DD-417A-8F2D-E35C079E1AF5}"/>
              </a:ext>
            </a:extLst>
          </p:cNvPr>
          <p:cNvSpPr/>
          <p:nvPr/>
        </p:nvSpPr>
        <p:spPr>
          <a:xfrm>
            <a:off x="10988251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9" name="Прямоугольник 8">
            <a:hlinkClick r:id="rId5" action="ppaction://hlinksldjump"/>
            <a:extLst>
              <a:ext uri="{FF2B5EF4-FFF2-40B4-BE49-F238E27FC236}">
                <a16:creationId xmlns:a16="http://schemas.microsoft.com/office/drawing/2014/main" id="{2E1B8C12-FBE8-40E9-8DA8-5729DDC06774}"/>
              </a:ext>
            </a:extLst>
          </p:cNvPr>
          <p:cNvSpPr/>
          <p:nvPr/>
        </p:nvSpPr>
        <p:spPr>
          <a:xfrm>
            <a:off x="10838352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2624975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929DE4-82A8-4B23-A044-EF2CC3B6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079" y="136764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ребята, вы вспомнили волшебные слова и помогли Жене вернуться домой! Пошла Женя дальше по двору и видит - у девочек разные игрушки. "Ну, - думает, - я вам сейчас покажу, у кого игрушки!"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Вынула цветик-семицветик, оторвала лепесток и пожелала, чтобы все игрушки, какие есть на свете, были ее! </a:t>
            </a:r>
          </a:p>
        </p:txBody>
      </p:sp>
      <p:pic>
        <p:nvPicPr>
          <p:cNvPr id="4100" name="Picture 4" descr="https://nukadeti.ru/content/images/essence/tale/1877/4679.jpg">
            <a:extLst>
              <a:ext uri="{FF2B5EF4-FFF2-40B4-BE49-F238E27FC236}">
                <a16:creationId xmlns:a16="http://schemas.microsoft.com/office/drawing/2014/main" id="{3C093F2A-53F5-4BFF-B8B7-ED2596626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10" y="2613508"/>
            <a:ext cx="4985374" cy="410772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вправо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AFB8B7-5DF6-46FD-A6CE-5CB474E958ED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лево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22AFD91-3FDE-4438-B23B-0E7B48897047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30525896-6814-41A5-B7A4-24DFDE83FD88}"/>
              </a:ext>
            </a:extLst>
          </p:cNvPr>
          <p:cNvSpPr/>
          <p:nvPr/>
        </p:nvSpPr>
        <p:spPr>
          <a:xfrm>
            <a:off x="11082380" y="4758628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9" name="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5A1148FD-2F27-4EF0-8D4D-232FA7EDDA4D}"/>
              </a:ext>
            </a:extLst>
          </p:cNvPr>
          <p:cNvSpPr/>
          <p:nvPr/>
        </p:nvSpPr>
        <p:spPr>
          <a:xfrm>
            <a:off x="10988251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10" name="Прямоугольник 9">
            <a:hlinkClick r:id="rId5" action="ppaction://hlinksldjump"/>
            <a:extLst>
              <a:ext uri="{FF2B5EF4-FFF2-40B4-BE49-F238E27FC236}">
                <a16:creationId xmlns:a16="http://schemas.microsoft.com/office/drawing/2014/main" id="{9F7AB753-3E19-4FB1-800C-A3D426455A32}"/>
              </a:ext>
            </a:extLst>
          </p:cNvPr>
          <p:cNvSpPr/>
          <p:nvPr/>
        </p:nvSpPr>
        <p:spPr>
          <a:xfrm>
            <a:off x="10838352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3794864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B832C7-F5A3-485D-B3EF-73789B938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772" y="47578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Расставь игрушки по порядку-от самой большой до самой маленькой.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936366-E059-43CA-95A9-4F686BE7A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49" y="1471671"/>
            <a:ext cx="1859815" cy="17726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1886F5-F8F4-4E1F-ADA3-290299E78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51" y="789670"/>
            <a:ext cx="2972298" cy="35432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3EA48C-2C2B-476D-9024-7361F98A9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97" y="1781285"/>
            <a:ext cx="1716313" cy="121348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4D4C543-2FD9-496C-93AB-E9B20D575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9" y="1055099"/>
            <a:ext cx="2482567" cy="2470154"/>
          </a:xfrm>
          <a:prstGeom prst="rect">
            <a:avLst/>
          </a:prstGeom>
        </p:spPr>
      </p:pic>
      <p:sp>
        <p:nvSpPr>
          <p:cNvPr id="21" name="Стрелка: вправо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9FF35F-6CC2-431C-A75F-F8CC5428DA92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: влево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0F5534E-A516-4838-86E9-7C2887B54249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>
            <a:hlinkClick r:id="rId6" action="ppaction://hlinksldjump"/>
            <a:extLst>
              <a:ext uri="{FF2B5EF4-FFF2-40B4-BE49-F238E27FC236}">
                <a16:creationId xmlns:a16="http://schemas.microsoft.com/office/drawing/2014/main" id="{D8D59B05-D8F2-4E44-9BC3-D5DFE1BC4058}"/>
              </a:ext>
            </a:extLst>
          </p:cNvPr>
          <p:cNvSpPr/>
          <p:nvPr/>
        </p:nvSpPr>
        <p:spPr>
          <a:xfrm>
            <a:off x="11082380" y="4700500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24" name="Прямоугольник 23">
            <a:hlinkClick r:id="rId7" action="ppaction://hlinksldjump"/>
            <a:extLst>
              <a:ext uri="{FF2B5EF4-FFF2-40B4-BE49-F238E27FC236}">
                <a16:creationId xmlns:a16="http://schemas.microsoft.com/office/drawing/2014/main" id="{51C71C9A-94F5-4B3C-8126-440F0A391531}"/>
              </a:ext>
            </a:extLst>
          </p:cNvPr>
          <p:cNvSpPr/>
          <p:nvPr/>
        </p:nvSpPr>
        <p:spPr>
          <a:xfrm>
            <a:off x="10988251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25" name="Прямоугольник 24">
            <a:hlinkClick r:id="rId8" action="ppaction://hlinksldjump"/>
            <a:extLst>
              <a:ext uri="{FF2B5EF4-FFF2-40B4-BE49-F238E27FC236}">
                <a16:creationId xmlns:a16="http://schemas.microsoft.com/office/drawing/2014/main" id="{36A434B1-D4FF-4345-BA42-7AC5D16ADEF0}"/>
              </a:ext>
            </a:extLst>
          </p:cNvPr>
          <p:cNvSpPr/>
          <p:nvPr/>
        </p:nvSpPr>
        <p:spPr>
          <a:xfrm>
            <a:off x="10838352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41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2083 0.36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25573 0.444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 5.55112E-17 L -0.10612 0.441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46628 0.428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02D6B2-E18F-4087-941A-F2E03A5D1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51" y="322163"/>
            <a:ext cx="7350135" cy="47316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вы расставили игрушки правильно! Весь город был завален до самых крыш игрушками. Испугалась Женя, выскочила на крышу, поскорее оторвала фиолетовый лепесток, кинула и быстро сказала: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Лети, лети, лепесток,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запад на восток,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север, через юг,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Возвращайся, сделав круг.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коснешься ты земли -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по-моему вели.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Вели, чтоб игрушки поскорей обратно вернулись в магазины.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тотчас все игрушки исчезли.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https://nukadeti.ru/content/images/essence/tale/1877/4681.jpg">
            <a:extLst>
              <a:ext uri="{FF2B5EF4-FFF2-40B4-BE49-F238E27FC236}">
                <a16:creationId xmlns:a16="http://schemas.microsoft.com/office/drawing/2014/main" id="{31D5580D-2D0A-47B2-82A1-9DE61F94F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59" y="795893"/>
            <a:ext cx="4902969" cy="4294571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вправо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767E8B-A5B8-4959-BEB1-9329CC4B8DC1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лево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FE14792-ABF1-4FF6-940C-322BA1A1CE3F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AE4DF100-A235-4081-AD0E-BAA7D1DC5E92}"/>
              </a:ext>
            </a:extLst>
          </p:cNvPr>
          <p:cNvSpPr/>
          <p:nvPr/>
        </p:nvSpPr>
        <p:spPr>
          <a:xfrm>
            <a:off x="11082380" y="4700500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9" name="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298EB741-9C69-4DFC-B2DA-6E580F6B2035}"/>
              </a:ext>
            </a:extLst>
          </p:cNvPr>
          <p:cNvSpPr/>
          <p:nvPr/>
        </p:nvSpPr>
        <p:spPr>
          <a:xfrm>
            <a:off x="10988251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10" name="Прямоугольник 9">
            <a:hlinkClick r:id="rId5" action="ppaction://hlinksldjump"/>
            <a:extLst>
              <a:ext uri="{FF2B5EF4-FFF2-40B4-BE49-F238E27FC236}">
                <a16:creationId xmlns:a16="http://schemas.microsoft.com/office/drawing/2014/main" id="{43ABC5DB-4800-4B03-B5B7-DDB60287A9EA}"/>
              </a:ext>
            </a:extLst>
          </p:cNvPr>
          <p:cNvSpPr/>
          <p:nvPr/>
        </p:nvSpPr>
        <p:spPr>
          <a:xfrm>
            <a:off x="10838352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1345722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EC4CC8-F982-4BCF-A594-F954586B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45" y="206659"/>
            <a:ext cx="6936249" cy="50102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Посмотрела Женя на свой цветик-семицветик и видит, что остался всего один лепесток. Думая о том, чего бы ей еще пожелать, Женя вдруг увидела превосходного мальчика, который сидел на лавочке у ворот. Жене захотелось с ним познакомиться. Девочка без всякого страха подошла к нему: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Мальчик, мальчик, как тебя зовут?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Витя. А тебя как?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Женя. Давай играть в салки?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могу. Я хромой.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Ах, какие пустяки ты говоришь, мальчик! - воскликнула Женя и вынула из кармана свой заветный цветик-семицветик. - Гляди!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Жене вспомнить волшебные слова для ее последнего желания!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nukadeti.ru/content/images/essence/tale/1877/4685.jpg">
            <a:extLst>
              <a:ext uri="{FF2B5EF4-FFF2-40B4-BE49-F238E27FC236}">
                <a16:creationId xmlns:a16="http://schemas.microsoft.com/office/drawing/2014/main" id="{AA2952DA-DFB6-4488-978A-D4106990C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94" y="136764"/>
            <a:ext cx="4320303" cy="569362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: вправо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C35D56C-53AE-44A2-91A7-BC6E76B6FFED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: влево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2AD3C9-E162-4CE2-8D27-D094340B9014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hlinkClick r:id="rId3" action="ppaction://hlinksldjump"/>
            <a:extLst>
              <a:ext uri="{FF2B5EF4-FFF2-40B4-BE49-F238E27FC236}">
                <a16:creationId xmlns:a16="http://schemas.microsoft.com/office/drawing/2014/main" id="{BD6F19BB-B626-4FD6-9A89-A53D239F006C}"/>
              </a:ext>
            </a:extLst>
          </p:cNvPr>
          <p:cNvSpPr/>
          <p:nvPr/>
        </p:nvSpPr>
        <p:spPr>
          <a:xfrm>
            <a:off x="11082380" y="4700500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8" name="Прямоугольник 7">
            <a:hlinkClick r:id="rId4" action="ppaction://hlinksldjump"/>
            <a:extLst>
              <a:ext uri="{FF2B5EF4-FFF2-40B4-BE49-F238E27FC236}">
                <a16:creationId xmlns:a16="http://schemas.microsoft.com/office/drawing/2014/main" id="{F1C64960-E7F7-4DB7-95BF-A7650EA35E2F}"/>
              </a:ext>
            </a:extLst>
          </p:cNvPr>
          <p:cNvSpPr/>
          <p:nvPr/>
        </p:nvSpPr>
        <p:spPr>
          <a:xfrm>
            <a:off x="10988251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9" name="Прямоугольник 8">
            <a:hlinkClick r:id="rId5" action="ppaction://hlinksldjump"/>
            <a:extLst>
              <a:ext uri="{FF2B5EF4-FFF2-40B4-BE49-F238E27FC236}">
                <a16:creationId xmlns:a16="http://schemas.microsoft.com/office/drawing/2014/main" id="{D8239967-2CAE-4F8C-87F2-5DFC378E5367}"/>
              </a:ext>
            </a:extLst>
          </p:cNvPr>
          <p:cNvSpPr/>
          <p:nvPr/>
        </p:nvSpPr>
        <p:spPr>
          <a:xfrm>
            <a:off x="10838352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303814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078B5D-7396-4C66-AEDE-43567E3C8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71" y="177785"/>
            <a:ext cx="7244258" cy="4875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вы помогли Жене вспомнить волшебные слова! Девочка бережно оторвала последний, голубой лепесток, произнесла волшебные слова.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ту же минуту мальчик вскочил со скамьи, стал играть с Женей в салки и бегал так хорошо, что девочка не могла его догнать, как ни старалась.</a:t>
            </a:r>
          </a:p>
          <a:p>
            <a:endParaRPr lang="ru-RU" dirty="0"/>
          </a:p>
        </p:txBody>
      </p:sp>
      <p:pic>
        <p:nvPicPr>
          <p:cNvPr id="3074" name="Picture 2" descr="https://nukadeti.ru/content/images/essence/tale/1877/4686.jpg">
            <a:extLst>
              <a:ext uri="{FF2B5EF4-FFF2-40B4-BE49-F238E27FC236}">
                <a16:creationId xmlns:a16="http://schemas.microsoft.com/office/drawing/2014/main" id="{058322D0-810E-4C35-BA99-A0C127AE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79" y="322638"/>
            <a:ext cx="4151341" cy="5564881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: вправо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20AEE4-93C3-4384-B638-A4E1923BC257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: влево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BCC82EF-A110-4B39-9E30-3DB9F216C978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hlinkClick r:id="rId3" action="ppaction://hlinksldjump"/>
            <a:extLst>
              <a:ext uri="{FF2B5EF4-FFF2-40B4-BE49-F238E27FC236}">
                <a16:creationId xmlns:a16="http://schemas.microsoft.com/office/drawing/2014/main" id="{8F7E5027-1E46-4F44-9612-7B9D3A45505B}"/>
              </a:ext>
            </a:extLst>
          </p:cNvPr>
          <p:cNvSpPr/>
          <p:nvPr/>
        </p:nvSpPr>
        <p:spPr>
          <a:xfrm>
            <a:off x="11082380" y="4700500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8" name="Прямоугольник 7">
            <a:hlinkClick r:id="rId4" action="ppaction://hlinksldjump"/>
            <a:extLst>
              <a:ext uri="{FF2B5EF4-FFF2-40B4-BE49-F238E27FC236}">
                <a16:creationId xmlns:a16="http://schemas.microsoft.com/office/drawing/2014/main" id="{15E03734-B687-416D-9320-50F0B2F8F1BD}"/>
              </a:ext>
            </a:extLst>
          </p:cNvPr>
          <p:cNvSpPr/>
          <p:nvPr/>
        </p:nvSpPr>
        <p:spPr>
          <a:xfrm>
            <a:off x="10988251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9" name="Прямоугольник 8">
            <a:hlinkClick r:id="rId5" action="ppaction://hlinksldjump"/>
            <a:extLst>
              <a:ext uri="{FF2B5EF4-FFF2-40B4-BE49-F238E27FC236}">
                <a16:creationId xmlns:a16="http://schemas.microsoft.com/office/drawing/2014/main" id="{F61CDED8-00AC-4031-A129-EE697359D146}"/>
              </a:ext>
            </a:extLst>
          </p:cNvPr>
          <p:cNvSpPr/>
          <p:nvPr/>
        </p:nvSpPr>
        <p:spPr>
          <a:xfrm>
            <a:off x="10838352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2848833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34564-1637-4CED-8F02-56E5E815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740" y="189202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Молодцы, вы прошли игру 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Цветик-семицветик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”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  <p:pic>
        <p:nvPicPr>
          <p:cNvPr id="4098" name="Picture 2" descr="https://sun9-70.userapi.com/impg/WQ_OxNSqmlPkpaqerzVwf0OgLd9BgZ4z5l_eQA/PZ6GWlIDv1w.jpg?size=713x687&amp;quality=95&amp;sign=6277c1e2ffc5557d4923abf6dd684417&amp;type=album">
            <a:extLst>
              <a:ext uri="{FF2B5EF4-FFF2-40B4-BE49-F238E27FC236}">
                <a16:creationId xmlns:a16="http://schemas.microsoft.com/office/drawing/2014/main" id="{837895E2-B6B2-403F-8D4A-3AB66720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737" y="1510002"/>
            <a:ext cx="4701489" cy="453004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вправо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9C1870-9979-4C30-8A0A-B1DAFC53EF9C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лево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D20EAFC-ACE6-4047-B030-1706F7F2880D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77B43A42-9948-4362-ADB7-302BB63BC799}"/>
              </a:ext>
            </a:extLst>
          </p:cNvPr>
          <p:cNvSpPr/>
          <p:nvPr/>
        </p:nvSpPr>
        <p:spPr>
          <a:xfrm>
            <a:off x="11082380" y="4725967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9" name="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0F393F34-559A-45AA-A77F-E8387194810D}"/>
              </a:ext>
            </a:extLst>
          </p:cNvPr>
          <p:cNvSpPr/>
          <p:nvPr/>
        </p:nvSpPr>
        <p:spPr>
          <a:xfrm>
            <a:off x="10988251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10" name="Прямоугольник 9">
            <a:hlinkClick r:id="rId5" action="ppaction://hlinksldjump"/>
            <a:extLst>
              <a:ext uri="{FF2B5EF4-FFF2-40B4-BE49-F238E27FC236}">
                <a16:creationId xmlns:a16="http://schemas.microsoft.com/office/drawing/2014/main" id="{6CE33B74-D12E-4C2E-A4B2-BB2BBA83B8B0}"/>
              </a:ext>
            </a:extLst>
          </p:cNvPr>
          <p:cNvSpPr/>
          <p:nvPr/>
        </p:nvSpPr>
        <p:spPr>
          <a:xfrm>
            <a:off x="10838352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147024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BA4A7-D7DD-46AF-A8A0-2F2376F4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26" y="20030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Инструкция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74AB77-C400-4CC3-9BFD-B18ED35E3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969" y="860707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вам предстоит совершить путешествие в сказку Валентина Сутеева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Цветик-семицветик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вместе с главной героиней этой сказки-Женей. На своем пути, вы вместе с Женей встретитесь с интересными заданиями. Выбирайте правильный ответ и жмите на нужную кнопку, чтобы продвинуться дальше. Слушайте сказку внимательно! 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путешествия Женя оценит твою помощь, удачи!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461371-3BA8-49FF-9801-07A88E8A5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76" y="3670097"/>
            <a:ext cx="3063589" cy="2909995"/>
          </a:xfrm>
          <a:prstGeom prst="rect">
            <a:avLst/>
          </a:prstGeom>
        </p:spPr>
      </p:pic>
      <p:sp>
        <p:nvSpPr>
          <p:cNvPr id="6" name="Стрелка: вправо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EDF44B9-C192-4318-96B7-92821DDE6146}"/>
              </a:ext>
            </a:extLst>
          </p:cNvPr>
          <p:cNvSpPr/>
          <p:nvPr/>
        </p:nvSpPr>
        <p:spPr>
          <a:xfrm>
            <a:off x="627529" y="6049682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лево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63279F-5FC9-44C6-B3F8-C310B7411F0E}"/>
              </a:ext>
            </a:extLst>
          </p:cNvPr>
          <p:cNvSpPr/>
          <p:nvPr/>
        </p:nvSpPr>
        <p:spPr>
          <a:xfrm>
            <a:off x="627530" y="5493871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9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BA4A7-D7DD-46AF-A8A0-2F2376F4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26" y="20030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Знаки-помощники</a:t>
            </a:r>
          </a:p>
        </p:txBody>
      </p:sp>
      <p:sp>
        <p:nvSpPr>
          <p:cNvPr id="6" name="Стрелка: вправо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EDF44B9-C192-4318-96B7-92821DDE6146}"/>
              </a:ext>
            </a:extLst>
          </p:cNvPr>
          <p:cNvSpPr/>
          <p:nvPr/>
        </p:nvSpPr>
        <p:spPr>
          <a:xfrm>
            <a:off x="627529" y="1988765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лево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63279F-5FC9-44C6-B3F8-C310B7411F0E}"/>
              </a:ext>
            </a:extLst>
          </p:cNvPr>
          <p:cNvSpPr/>
          <p:nvPr/>
        </p:nvSpPr>
        <p:spPr>
          <a:xfrm>
            <a:off x="627529" y="1243201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hlinkClick r:id="rId2" action="ppaction://hlinksldjump"/>
            <a:extLst>
              <a:ext uri="{FF2B5EF4-FFF2-40B4-BE49-F238E27FC236}">
                <a16:creationId xmlns:a16="http://schemas.microsoft.com/office/drawing/2014/main" id="{5B81CE90-4D41-499E-9BA5-6C84E44D424D}"/>
              </a:ext>
            </a:extLst>
          </p:cNvPr>
          <p:cNvSpPr/>
          <p:nvPr/>
        </p:nvSpPr>
        <p:spPr>
          <a:xfrm>
            <a:off x="771485" y="2734329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10" name="Прямоугольник 9">
            <a:hlinkClick r:id="rId3" action="ppaction://hlinksldjump"/>
            <a:extLst>
              <a:ext uri="{FF2B5EF4-FFF2-40B4-BE49-F238E27FC236}">
                <a16:creationId xmlns:a16="http://schemas.microsoft.com/office/drawing/2014/main" id="{D8BE989D-CCA5-4C2F-8515-08E6229C4B42}"/>
              </a:ext>
            </a:extLst>
          </p:cNvPr>
          <p:cNvSpPr/>
          <p:nvPr/>
        </p:nvSpPr>
        <p:spPr>
          <a:xfrm>
            <a:off x="677355" y="3757612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22BB0E-C61B-470C-9F3F-DB8D6F0F488E}"/>
              </a:ext>
            </a:extLst>
          </p:cNvPr>
          <p:cNvSpPr txBox="1"/>
          <p:nvPr/>
        </p:nvSpPr>
        <p:spPr>
          <a:xfrm>
            <a:off x="1551416" y="1281240"/>
            <a:ext cx="296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предыдущий слайд;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DA70D6-6101-4004-893C-84F9FB9F848A}"/>
              </a:ext>
            </a:extLst>
          </p:cNvPr>
          <p:cNvSpPr txBox="1"/>
          <p:nvPr/>
        </p:nvSpPr>
        <p:spPr>
          <a:xfrm>
            <a:off x="1633169" y="1988765"/>
            <a:ext cx="2804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следующий слайд;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5A4A1C-0C0E-493D-8DF4-740EF7E067BE}"/>
              </a:ext>
            </a:extLst>
          </p:cNvPr>
          <p:cNvSpPr txBox="1"/>
          <p:nvPr/>
        </p:nvSpPr>
        <p:spPr>
          <a:xfrm>
            <a:off x="1734761" y="3052593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меню;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F2EB27-7886-4C34-B51E-8483F88318A9}"/>
              </a:ext>
            </a:extLst>
          </p:cNvPr>
          <p:cNvSpPr txBox="1"/>
          <p:nvPr/>
        </p:nvSpPr>
        <p:spPr>
          <a:xfrm>
            <a:off x="1771219" y="3804685"/>
            <a:ext cx="1978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инструкция;</a:t>
            </a:r>
          </a:p>
        </p:txBody>
      </p:sp>
      <p:sp>
        <p:nvSpPr>
          <p:cNvPr id="15" name="Прямоугольник 14">
            <a:hlinkClick r:id="rId4" action="ppaction://hlinksldjump"/>
            <a:extLst>
              <a:ext uri="{FF2B5EF4-FFF2-40B4-BE49-F238E27FC236}">
                <a16:creationId xmlns:a16="http://schemas.microsoft.com/office/drawing/2014/main" id="{86204706-FF41-4205-89E2-775FA524BE9C}"/>
              </a:ext>
            </a:extLst>
          </p:cNvPr>
          <p:cNvSpPr/>
          <p:nvPr/>
        </p:nvSpPr>
        <p:spPr>
          <a:xfrm>
            <a:off x="527456" y="4465137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94F9FC-D799-4967-B23F-3C89DAB08B59}"/>
              </a:ext>
            </a:extLst>
          </p:cNvPr>
          <p:cNvSpPr txBox="1"/>
          <p:nvPr/>
        </p:nvSpPr>
        <p:spPr>
          <a:xfrm>
            <a:off x="1771219" y="4412355"/>
            <a:ext cx="2748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знаки-помощники</a:t>
            </a:r>
          </a:p>
        </p:txBody>
      </p:sp>
      <p:sp>
        <p:nvSpPr>
          <p:cNvPr id="17" name="Стрелка: вправо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E06884-37C5-45CC-BAA7-645FFED4CF94}"/>
              </a:ext>
            </a:extLst>
          </p:cNvPr>
          <p:cNvSpPr/>
          <p:nvPr/>
        </p:nvSpPr>
        <p:spPr>
          <a:xfrm>
            <a:off x="583226" y="6180382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: влево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1624E66-C54A-4BA0-AFA9-6688BA5C2FA6}"/>
              </a:ext>
            </a:extLst>
          </p:cNvPr>
          <p:cNvSpPr/>
          <p:nvPr/>
        </p:nvSpPr>
        <p:spPr>
          <a:xfrm>
            <a:off x="583226" y="5434818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8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01A98C-539B-4888-8AAF-3B119AD39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999" y="349717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Жила девочка Женя. Однажды послала её мама в магазин за баранками. Помогите Жене посчитать баранки!</a:t>
            </a:r>
          </a:p>
        </p:txBody>
      </p:sp>
      <p:pic>
        <p:nvPicPr>
          <p:cNvPr id="1028" name="Picture 4" descr="https://nukadeti.ru/content/images/essence/tale/1877/4669.jpg">
            <a:extLst>
              <a:ext uri="{FF2B5EF4-FFF2-40B4-BE49-F238E27FC236}">
                <a16:creationId xmlns:a16="http://schemas.microsoft.com/office/drawing/2014/main" id="{880B5F75-05C8-4982-B789-1B9572AD2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31" y="1532965"/>
            <a:ext cx="5387803" cy="464391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право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BD5DE8-8B8A-4D7B-ADBA-58E55648215E}"/>
              </a:ext>
            </a:extLst>
          </p:cNvPr>
          <p:cNvSpPr/>
          <p:nvPr/>
        </p:nvSpPr>
        <p:spPr>
          <a:xfrm>
            <a:off x="627529" y="6049682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: влево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2194979-4365-414A-B019-4E1872F1A506}"/>
              </a:ext>
            </a:extLst>
          </p:cNvPr>
          <p:cNvSpPr/>
          <p:nvPr/>
        </p:nvSpPr>
        <p:spPr>
          <a:xfrm>
            <a:off x="627530" y="5493871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hlinkClick r:id="rId3" action="ppaction://hlinksldjump"/>
            <a:extLst>
              <a:ext uri="{FF2B5EF4-FFF2-40B4-BE49-F238E27FC236}">
                <a16:creationId xmlns:a16="http://schemas.microsoft.com/office/drawing/2014/main" id="{5890FEF2-4BE3-4250-A380-3171DE44F767}"/>
              </a:ext>
            </a:extLst>
          </p:cNvPr>
          <p:cNvSpPr/>
          <p:nvPr/>
        </p:nvSpPr>
        <p:spPr>
          <a:xfrm>
            <a:off x="11201399" y="4713942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7" name="Прямоугольник 6">
            <a:hlinkClick r:id="rId4" action="ppaction://hlinksldjump"/>
            <a:extLst>
              <a:ext uri="{FF2B5EF4-FFF2-40B4-BE49-F238E27FC236}">
                <a16:creationId xmlns:a16="http://schemas.microsoft.com/office/drawing/2014/main" id="{04896B3B-B846-49A3-AAA9-3A571EC5B051}"/>
              </a:ext>
            </a:extLst>
          </p:cNvPr>
          <p:cNvSpPr/>
          <p:nvPr/>
        </p:nvSpPr>
        <p:spPr>
          <a:xfrm>
            <a:off x="11107269" y="5737225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8" name="Прямоугольник 7">
            <a:hlinkClick r:id="rId5" action="ppaction://hlinksldjump"/>
            <a:extLst>
              <a:ext uri="{FF2B5EF4-FFF2-40B4-BE49-F238E27FC236}">
                <a16:creationId xmlns:a16="http://schemas.microsoft.com/office/drawing/2014/main" id="{8489F7BB-068E-4768-B8C5-7A063BC4B6C8}"/>
              </a:ext>
            </a:extLst>
          </p:cNvPr>
          <p:cNvSpPr/>
          <p:nvPr/>
        </p:nvSpPr>
        <p:spPr>
          <a:xfrm>
            <a:off x="10957370" y="6444750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268762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F7AC59-ADB6-41E5-94EA-CB6CE7727F27}"/>
              </a:ext>
            </a:extLst>
          </p:cNvPr>
          <p:cNvSpPr txBox="1"/>
          <p:nvPr/>
        </p:nvSpPr>
        <p:spPr>
          <a:xfrm>
            <a:off x="3175481" y="81958"/>
            <a:ext cx="5010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Посчитайте, сколько баранок купила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Женя и нажмите на нужное число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DD14621-48CC-425F-9D5F-9EDE2DEB1D5F}"/>
              </a:ext>
            </a:extLst>
          </p:cNvPr>
          <p:cNvSpPr/>
          <p:nvPr/>
        </p:nvSpPr>
        <p:spPr>
          <a:xfrm>
            <a:off x="2046852" y="5405718"/>
            <a:ext cx="1427544" cy="1127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D438AAD5-660B-40B0-9571-613FB7DF4D00}"/>
              </a:ext>
            </a:extLst>
          </p:cNvPr>
          <p:cNvSpPr/>
          <p:nvPr/>
        </p:nvSpPr>
        <p:spPr>
          <a:xfrm>
            <a:off x="4043179" y="5405718"/>
            <a:ext cx="1470680" cy="1161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5" name="Овал 24">
            <a:hlinkClick r:id="rId2" action="ppaction://hlinksldjump"/>
            <a:extLst>
              <a:ext uri="{FF2B5EF4-FFF2-40B4-BE49-F238E27FC236}">
                <a16:creationId xmlns:a16="http://schemas.microsoft.com/office/drawing/2014/main" id="{D4864F07-AB06-4C69-B2E6-2FAC5105E628}"/>
              </a:ext>
            </a:extLst>
          </p:cNvPr>
          <p:cNvSpPr/>
          <p:nvPr/>
        </p:nvSpPr>
        <p:spPr>
          <a:xfrm>
            <a:off x="5889402" y="5405718"/>
            <a:ext cx="1500392" cy="118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D3EA3DE5-DDA8-45A8-9E5F-12FE6B03CEF9}"/>
              </a:ext>
            </a:extLst>
          </p:cNvPr>
          <p:cNvSpPr/>
          <p:nvPr/>
        </p:nvSpPr>
        <p:spPr>
          <a:xfrm>
            <a:off x="7765337" y="5323620"/>
            <a:ext cx="1500392" cy="1266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Стрелка: вправо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217CE1-B45F-471F-9CD9-E3BD53111218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: влево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F16778-F70F-49B7-9015-6AC9C56378E8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img1.liveinternet.ru/images/attach/c/2/64/556/64556519_Day_Girl_Purse_Scrap_and_Tubes.png">
            <a:extLst>
              <a:ext uri="{FF2B5EF4-FFF2-40B4-BE49-F238E27FC236}">
                <a16:creationId xmlns:a16="http://schemas.microsoft.com/office/drawing/2014/main" id="{5995CF93-826A-4624-8087-8FA53F881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13" y="1869863"/>
            <a:ext cx="4259377" cy="33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img-fotki.yandex.ru/get/52656/36014149.637/0_c31d0_debf1eae_XL.png">
            <a:extLst>
              <a:ext uri="{FF2B5EF4-FFF2-40B4-BE49-F238E27FC236}">
                <a16:creationId xmlns:a16="http://schemas.microsoft.com/office/drawing/2014/main" id="{B965F87A-74B7-4BC1-A821-C9591109F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7" y="1373972"/>
            <a:ext cx="932030" cy="99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img-fotki.yandex.ru/get/52656/36014149.637/0_c31d0_debf1eae_XL.png">
            <a:extLst>
              <a:ext uri="{FF2B5EF4-FFF2-40B4-BE49-F238E27FC236}">
                <a16:creationId xmlns:a16="http://schemas.microsoft.com/office/drawing/2014/main" id="{DE93640A-07D6-4F4D-9996-65813ABBF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2" y="2792085"/>
            <a:ext cx="932030" cy="99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img-fotki.yandex.ru/get/52656/36014149.637/0_c31d0_debf1eae_XL.png">
            <a:extLst>
              <a:ext uri="{FF2B5EF4-FFF2-40B4-BE49-F238E27FC236}">
                <a16:creationId xmlns:a16="http://schemas.microsoft.com/office/drawing/2014/main" id="{DB1AA98A-E751-4F8B-AB9E-074972529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91" y="1869863"/>
            <a:ext cx="932030" cy="99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s://img-fotki.yandex.ru/get/52656/36014149.637/0_c31d0_debf1eae_XL.png">
            <a:extLst>
              <a:ext uri="{FF2B5EF4-FFF2-40B4-BE49-F238E27FC236}">
                <a16:creationId xmlns:a16="http://schemas.microsoft.com/office/drawing/2014/main" id="{E16516D5-5B00-417F-8708-E8A200A0D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02" y="2933109"/>
            <a:ext cx="932030" cy="99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img-fotki.yandex.ru/get/52656/36014149.637/0_c31d0_debf1eae_XL.png">
            <a:extLst>
              <a:ext uri="{FF2B5EF4-FFF2-40B4-BE49-F238E27FC236}">
                <a16:creationId xmlns:a16="http://schemas.microsoft.com/office/drawing/2014/main" id="{14F1A9DD-05DC-4488-BF89-8CC97F8B8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682" y="1594325"/>
            <a:ext cx="932030" cy="99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img-fotki.yandex.ru/get/52656/36014149.637/0_c31d0_debf1eae_XL.png">
            <a:extLst>
              <a:ext uri="{FF2B5EF4-FFF2-40B4-BE49-F238E27FC236}">
                <a16:creationId xmlns:a16="http://schemas.microsoft.com/office/drawing/2014/main" id="{1D3FD110-E9D0-4F02-B6A3-495A47B71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51" y="1594325"/>
            <a:ext cx="932030" cy="99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img-fotki.yandex.ru/get/52656/36014149.637/0_c31d0_debf1eae_XL.png">
            <a:extLst>
              <a:ext uri="{FF2B5EF4-FFF2-40B4-BE49-F238E27FC236}">
                <a16:creationId xmlns:a16="http://schemas.microsoft.com/office/drawing/2014/main" id="{742B53A0-6C77-4FA8-95BE-60DAB6B1C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441" y="2706439"/>
            <a:ext cx="932030" cy="99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Равнобедренный треугольник 16">
            <a:hlinkClick r:id="rId5" action="ppaction://hlinksldjump"/>
            <a:extLst>
              <a:ext uri="{FF2B5EF4-FFF2-40B4-BE49-F238E27FC236}">
                <a16:creationId xmlns:a16="http://schemas.microsoft.com/office/drawing/2014/main" id="{3A1E8BB0-5036-4567-8591-E6B2F928C528}"/>
              </a:ext>
            </a:extLst>
          </p:cNvPr>
          <p:cNvSpPr/>
          <p:nvPr/>
        </p:nvSpPr>
        <p:spPr>
          <a:xfrm>
            <a:off x="11110776" y="4634326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18" name="Прямоугольник 17">
            <a:hlinkClick r:id="rId6" action="ppaction://hlinksldjump"/>
            <a:extLst>
              <a:ext uri="{FF2B5EF4-FFF2-40B4-BE49-F238E27FC236}">
                <a16:creationId xmlns:a16="http://schemas.microsoft.com/office/drawing/2014/main" id="{CE926DE0-EBFC-47FC-B170-1F2738F00C98}"/>
              </a:ext>
            </a:extLst>
          </p:cNvPr>
          <p:cNvSpPr/>
          <p:nvPr/>
        </p:nvSpPr>
        <p:spPr>
          <a:xfrm>
            <a:off x="11016646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19" name="Прямоугольник 18">
            <a:hlinkClick r:id="rId7" action="ppaction://hlinksldjump"/>
            <a:extLst>
              <a:ext uri="{FF2B5EF4-FFF2-40B4-BE49-F238E27FC236}">
                <a16:creationId xmlns:a16="http://schemas.microsoft.com/office/drawing/2014/main" id="{6BB501BF-6EE3-4363-8987-3B196AD48FDF}"/>
              </a:ext>
            </a:extLst>
          </p:cNvPr>
          <p:cNvSpPr/>
          <p:nvPr/>
        </p:nvSpPr>
        <p:spPr>
          <a:xfrm>
            <a:off x="10866747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38562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64 0.00625 L 0.32656 0.170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24804 0.164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41445 0.03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32487 -0.042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7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99 -0.03194 L -0.21354 0.126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-0.29206 0.144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2349 0.049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1C008D-AB27-41A3-8B99-48755F3D9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079" y="448331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вы выбрали правильный ответ!  Купила Женя семь баранок и отправилась домой.  Идет, по сторонам зевает, вывески читает, ворон считает. Помогите Жене найти ворон и других птиц на улице!  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Женя идет с баранками">
            <a:extLst>
              <a:ext uri="{FF2B5EF4-FFF2-40B4-BE49-F238E27FC236}">
                <a16:creationId xmlns:a16="http://schemas.microsoft.com/office/drawing/2014/main" id="{DD978E09-DD7D-41AC-AA44-096D448BC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29" y="2131195"/>
            <a:ext cx="4881296" cy="4590041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право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0BAD06-D520-45EB-9AB2-FCB9845BCDA6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: влево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61E5E5-12B9-4A90-AA0F-AC677CB22EFA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hlinkClick r:id="rId3" action="ppaction://hlinksldjump"/>
            <a:extLst>
              <a:ext uri="{FF2B5EF4-FFF2-40B4-BE49-F238E27FC236}">
                <a16:creationId xmlns:a16="http://schemas.microsoft.com/office/drawing/2014/main" id="{D6EB3D59-F1AD-45AD-98F8-D2754E7D4C0E}"/>
              </a:ext>
            </a:extLst>
          </p:cNvPr>
          <p:cNvSpPr/>
          <p:nvPr/>
        </p:nvSpPr>
        <p:spPr>
          <a:xfrm>
            <a:off x="11107791" y="4634326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7" name="Прямоугольник 6">
            <a:hlinkClick r:id="rId4" action="ppaction://hlinksldjump"/>
            <a:extLst>
              <a:ext uri="{FF2B5EF4-FFF2-40B4-BE49-F238E27FC236}">
                <a16:creationId xmlns:a16="http://schemas.microsoft.com/office/drawing/2014/main" id="{B50B2F09-DC42-46D0-8C43-A54FF031022C}"/>
              </a:ext>
            </a:extLst>
          </p:cNvPr>
          <p:cNvSpPr/>
          <p:nvPr/>
        </p:nvSpPr>
        <p:spPr>
          <a:xfrm>
            <a:off x="11013661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8" name="Прямоугольник 7">
            <a:hlinkClick r:id="rId5" action="ppaction://hlinksldjump"/>
            <a:extLst>
              <a:ext uri="{FF2B5EF4-FFF2-40B4-BE49-F238E27FC236}">
                <a16:creationId xmlns:a16="http://schemas.microsoft.com/office/drawing/2014/main" id="{24A75318-4DD0-4625-B42A-514ECA532D33}"/>
              </a:ext>
            </a:extLst>
          </p:cNvPr>
          <p:cNvSpPr/>
          <p:nvPr/>
        </p:nvSpPr>
        <p:spPr>
          <a:xfrm>
            <a:off x="10863762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223047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ages.upbeatnews.com/posts/8470/5f932f487c40c.jpg">
            <a:extLst>
              <a:ext uri="{FF2B5EF4-FFF2-40B4-BE49-F238E27FC236}">
                <a16:creationId xmlns:a16="http://schemas.microsoft.com/office/drawing/2014/main" id="{AB7D65B3-0F82-4180-9CE3-F14C85CB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crowsworldofanime.com/wp-content/uploads/2015/12/crow_headon.png?w=32">
            <a:extLst>
              <a:ext uri="{FF2B5EF4-FFF2-40B4-BE49-F238E27FC236}">
                <a16:creationId xmlns:a16="http://schemas.microsoft.com/office/drawing/2014/main" id="{9F93C60D-DC8C-41DA-8268-0015F51E9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981" y="1032507"/>
            <a:ext cx="671325" cy="10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www.crowsworldofanime.com/wp-content/uploads/2015/12/crow_headon.png?w=32">
            <a:extLst>
              <a:ext uri="{FF2B5EF4-FFF2-40B4-BE49-F238E27FC236}">
                <a16:creationId xmlns:a16="http://schemas.microsoft.com/office/drawing/2014/main" id="{D594639A-3507-4123-B0A4-70706573B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46" y="530755"/>
            <a:ext cx="671325" cy="10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www.crowsworldofanime.com/wp-content/uploads/2015/12/crow_headon.png?w=32">
            <a:extLst>
              <a:ext uri="{FF2B5EF4-FFF2-40B4-BE49-F238E27FC236}">
                <a16:creationId xmlns:a16="http://schemas.microsoft.com/office/drawing/2014/main" id="{1E52B6BD-275C-4DE2-8612-CD0143F19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36" y="1032507"/>
            <a:ext cx="671325" cy="10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creazilla-store.fra1.digitaloceanspaces.com/cliparts/67916/sparrow-clipart-md.png">
            <a:extLst>
              <a:ext uri="{FF2B5EF4-FFF2-40B4-BE49-F238E27FC236}">
                <a16:creationId xmlns:a16="http://schemas.microsoft.com/office/drawing/2014/main" id="{80E93E51-7CBF-40DB-93EB-354135096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218" y="5081965"/>
            <a:ext cx="966719" cy="9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creazilla-store.fra1.digitaloceanspaces.com/cliparts/67916/sparrow-clipart-md.png">
            <a:extLst>
              <a:ext uri="{FF2B5EF4-FFF2-40B4-BE49-F238E27FC236}">
                <a16:creationId xmlns:a16="http://schemas.microsoft.com/office/drawing/2014/main" id="{3C732740-0B13-41E4-A8DD-48DE09F6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31" y="4918013"/>
            <a:ext cx="966719" cy="9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creazilla-store.fra1.digitaloceanspaces.com/cliparts/67916/sparrow-clipart-md.png">
            <a:extLst>
              <a:ext uri="{FF2B5EF4-FFF2-40B4-BE49-F238E27FC236}">
                <a16:creationId xmlns:a16="http://schemas.microsoft.com/office/drawing/2014/main" id="{D1D2C357-6F1B-4D13-8E81-7E082E32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586" y="1806659"/>
            <a:ext cx="966719" cy="9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creazilla-store.fra1.digitaloceanspaces.com/cliparts/67916/sparrow-clipart-md.png">
            <a:extLst>
              <a:ext uri="{FF2B5EF4-FFF2-40B4-BE49-F238E27FC236}">
                <a16:creationId xmlns:a16="http://schemas.microsoft.com/office/drawing/2014/main" id="{8DA0BDEC-DDD6-43E2-9025-A388A4B3D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75" y="2614777"/>
            <a:ext cx="966719" cy="9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: вправо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8DB4AF-482A-472F-AC07-DCEEBEF38C37}"/>
              </a:ext>
            </a:extLst>
          </p:cNvPr>
          <p:cNvSpPr/>
          <p:nvPr/>
        </p:nvSpPr>
        <p:spPr>
          <a:xfrm>
            <a:off x="297527" y="6167173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: влево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D5BB356-82F8-484E-932D-F1F90F841739}"/>
              </a:ext>
            </a:extLst>
          </p:cNvPr>
          <p:cNvSpPr/>
          <p:nvPr/>
        </p:nvSpPr>
        <p:spPr>
          <a:xfrm>
            <a:off x="297528" y="5611362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>
            <a:hlinkClick r:id="rId6" action="ppaction://hlinksldjump"/>
            <a:extLst>
              <a:ext uri="{FF2B5EF4-FFF2-40B4-BE49-F238E27FC236}">
                <a16:creationId xmlns:a16="http://schemas.microsoft.com/office/drawing/2014/main" id="{19DFD0D0-E02C-4BAD-A8CA-6F52D914CDAD}"/>
              </a:ext>
            </a:extLst>
          </p:cNvPr>
          <p:cNvSpPr/>
          <p:nvPr/>
        </p:nvSpPr>
        <p:spPr>
          <a:xfrm>
            <a:off x="11145115" y="4688256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23" name="Прямоугольник 22">
            <a:hlinkClick r:id="rId7" action="ppaction://hlinksldjump"/>
            <a:extLst>
              <a:ext uri="{FF2B5EF4-FFF2-40B4-BE49-F238E27FC236}">
                <a16:creationId xmlns:a16="http://schemas.microsoft.com/office/drawing/2014/main" id="{8D0D49B8-5E7B-4130-8F42-178B8BB947C4}"/>
              </a:ext>
            </a:extLst>
          </p:cNvPr>
          <p:cNvSpPr/>
          <p:nvPr/>
        </p:nvSpPr>
        <p:spPr>
          <a:xfrm>
            <a:off x="11050985" y="571153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24" name="Прямоугольник 23">
            <a:hlinkClick r:id="rId8" action="ppaction://hlinksldjump"/>
            <a:extLst>
              <a:ext uri="{FF2B5EF4-FFF2-40B4-BE49-F238E27FC236}">
                <a16:creationId xmlns:a16="http://schemas.microsoft.com/office/drawing/2014/main" id="{B5909B4C-D956-4C71-ACC7-119E1A9D4C21}"/>
              </a:ext>
            </a:extLst>
          </p:cNvPr>
          <p:cNvSpPr/>
          <p:nvPr/>
        </p:nvSpPr>
        <p:spPr>
          <a:xfrm>
            <a:off x="10901086" y="641906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  <p:pic>
        <p:nvPicPr>
          <p:cNvPr id="25" name="Picture 6" descr="https://www.crowsworldofanime.com/wp-content/uploads/2015/12/crow_headon.png?w=32">
            <a:extLst>
              <a:ext uri="{FF2B5EF4-FFF2-40B4-BE49-F238E27FC236}">
                <a16:creationId xmlns:a16="http://schemas.microsoft.com/office/drawing/2014/main" id="{25306989-C84A-4668-9183-2706EE19C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63" y="1758648"/>
            <a:ext cx="671325" cy="10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77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DD6871-C634-4B63-BF04-738526EB0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279" y="267774"/>
            <a:ext cx="81534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вы нашли всех птиц на улице! Сколько ворон вы нашли? На улице ворон больше, чем воробьев? Поровну ли число ворон и воробьев? Нажмите на правильное условное обозначение. Если ответ будет неправильным, то условное обозначение исчезнет.</a:t>
            </a:r>
          </a:p>
        </p:txBody>
      </p:sp>
      <p:pic>
        <p:nvPicPr>
          <p:cNvPr id="4" name="Picture 6" descr="https://www.crowsworldofanime.com/wp-content/uploads/2015/12/crow_headon.png?w=32">
            <a:extLst>
              <a:ext uri="{FF2B5EF4-FFF2-40B4-BE49-F238E27FC236}">
                <a16:creationId xmlns:a16="http://schemas.microsoft.com/office/drawing/2014/main" id="{F5A9E104-5BCE-42CE-8B98-8F708C246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34" y="2143318"/>
            <a:ext cx="1720195" cy="257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reazilla-store.fra1.digitaloceanspaces.com/cliparts/67916/sparrow-clipart-md.png">
            <a:extLst>
              <a:ext uri="{FF2B5EF4-FFF2-40B4-BE49-F238E27FC236}">
                <a16:creationId xmlns:a16="http://schemas.microsoft.com/office/drawing/2014/main" id="{25E9AF68-E8C3-45CA-8A98-450B2896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56" y="2370811"/>
            <a:ext cx="2429039" cy="228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 5">
            <a:extLst>
              <a:ext uri="{FF2B5EF4-FFF2-40B4-BE49-F238E27FC236}">
                <a16:creationId xmlns:a16="http://schemas.microsoft.com/office/drawing/2014/main" id="{6328A735-4414-4E70-BF3C-210D6891C9BC}"/>
              </a:ext>
            </a:extLst>
          </p:cNvPr>
          <p:cNvSpPr/>
          <p:nvPr/>
        </p:nvSpPr>
        <p:spPr>
          <a:xfrm>
            <a:off x="5423646" y="4884204"/>
            <a:ext cx="1344706" cy="83371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81E8D-034C-4C77-967A-BC50A5A842C8}"/>
              </a:ext>
            </a:extLst>
          </p:cNvPr>
          <p:cNvSpPr txBox="1"/>
          <p:nvPr/>
        </p:nvSpPr>
        <p:spPr>
          <a:xfrm>
            <a:off x="5126128" y="2967110"/>
            <a:ext cx="595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Не равно 8">
            <a:extLst>
              <a:ext uri="{FF2B5EF4-FFF2-40B4-BE49-F238E27FC236}">
                <a16:creationId xmlns:a16="http://schemas.microsoft.com/office/drawing/2014/main" id="{44EE9838-3CCD-4C95-934A-9ADDF3916960}"/>
              </a:ext>
            </a:extLst>
          </p:cNvPr>
          <p:cNvSpPr/>
          <p:nvPr/>
        </p:nvSpPr>
        <p:spPr>
          <a:xfrm>
            <a:off x="4031415" y="4938088"/>
            <a:ext cx="1392232" cy="72595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AD045823-D17A-4EF9-AA1D-31CF151B6C8F}"/>
              </a:ext>
            </a:extLst>
          </p:cNvPr>
          <p:cNvSpPr/>
          <p:nvPr/>
        </p:nvSpPr>
        <p:spPr>
          <a:xfrm>
            <a:off x="4590950" y="5864275"/>
            <a:ext cx="358588" cy="7259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D852A196-00C1-474F-855F-DADC44DF63B6}"/>
              </a:ext>
            </a:extLst>
          </p:cNvPr>
          <p:cNvSpPr/>
          <p:nvPr/>
        </p:nvSpPr>
        <p:spPr>
          <a:xfrm rot="10800000">
            <a:off x="5746375" y="5864275"/>
            <a:ext cx="358588" cy="7259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B16ABA-2A77-4AF2-999B-549E9B81C06F}"/>
              </a:ext>
            </a:extLst>
          </p:cNvPr>
          <p:cNvSpPr/>
          <p:nvPr/>
        </p:nvSpPr>
        <p:spPr>
          <a:xfrm>
            <a:off x="527879" y="6165424"/>
            <a:ext cx="914400" cy="55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010069-ACD6-43FB-88A6-F1F065B0F840}"/>
              </a:ext>
            </a:extLst>
          </p:cNvPr>
          <p:cNvSpPr/>
          <p:nvPr/>
        </p:nvSpPr>
        <p:spPr>
          <a:xfrm>
            <a:off x="527880" y="5609613"/>
            <a:ext cx="914400" cy="5558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hlinkClick r:id="rId4" action="ppaction://hlinksldjump"/>
            <a:extLst>
              <a:ext uri="{FF2B5EF4-FFF2-40B4-BE49-F238E27FC236}">
                <a16:creationId xmlns:a16="http://schemas.microsoft.com/office/drawing/2014/main" id="{DFD840D5-2503-470C-8913-A1FDBE963EB1}"/>
              </a:ext>
            </a:extLst>
          </p:cNvPr>
          <p:cNvSpPr/>
          <p:nvPr/>
        </p:nvSpPr>
        <p:spPr>
          <a:xfrm>
            <a:off x="11072447" y="4634326"/>
            <a:ext cx="726141" cy="779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</a:p>
        </p:txBody>
      </p:sp>
      <p:sp>
        <p:nvSpPr>
          <p:cNvPr id="15" name="Прямоугольник 14">
            <a:hlinkClick r:id="rId5" action="ppaction://hlinksldjump"/>
            <a:extLst>
              <a:ext uri="{FF2B5EF4-FFF2-40B4-BE49-F238E27FC236}">
                <a16:creationId xmlns:a16="http://schemas.microsoft.com/office/drawing/2014/main" id="{52A6D83A-1A9E-42F2-92FE-3F30E127CC88}"/>
              </a:ext>
            </a:extLst>
          </p:cNvPr>
          <p:cNvSpPr/>
          <p:nvPr/>
        </p:nvSpPr>
        <p:spPr>
          <a:xfrm>
            <a:off x="10978317" y="5657609"/>
            <a:ext cx="914400" cy="55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</a:t>
            </a:r>
          </a:p>
        </p:txBody>
      </p:sp>
      <p:sp>
        <p:nvSpPr>
          <p:cNvPr id="16" name="Прямоугольник 15">
            <a:hlinkClick r:id="rId6" action="ppaction://hlinksldjump"/>
            <a:extLst>
              <a:ext uri="{FF2B5EF4-FFF2-40B4-BE49-F238E27FC236}">
                <a16:creationId xmlns:a16="http://schemas.microsoft.com/office/drawing/2014/main" id="{11C8E404-E465-4010-938D-E1758F44A93D}"/>
              </a:ext>
            </a:extLst>
          </p:cNvPr>
          <p:cNvSpPr/>
          <p:nvPr/>
        </p:nvSpPr>
        <p:spPr>
          <a:xfrm>
            <a:off x="10828418" y="6365134"/>
            <a:ext cx="1214198" cy="35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185273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652</TotalTime>
  <Words>856</Words>
  <Application>Microsoft Office PowerPoint</Application>
  <PresentationFormat>Широкоэкранный</PresentationFormat>
  <Paragraphs>156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Меню: </vt:lpstr>
      <vt:lpstr>Инструкция</vt:lpstr>
      <vt:lpstr>Знаки-помощники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Молодцы, вы прошли игру  “Цветик-семицветик”!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Гусакова</dc:creator>
  <cp:lastModifiedBy>Дарья Гусакова</cp:lastModifiedBy>
  <cp:revision>127</cp:revision>
  <dcterms:created xsi:type="dcterms:W3CDTF">2022-11-29T12:17:27Z</dcterms:created>
  <dcterms:modified xsi:type="dcterms:W3CDTF">2022-12-10T12:51:25Z</dcterms:modified>
</cp:coreProperties>
</file>